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605" r:id="rId4"/>
    <p:sldId id="259" r:id="rId5"/>
    <p:sldId id="260" r:id="rId6"/>
    <p:sldId id="2568" r:id="rId7"/>
    <p:sldId id="2603" r:id="rId8"/>
    <p:sldId id="2598" r:id="rId9"/>
    <p:sldId id="2599" r:id="rId10"/>
    <p:sldId id="2601" r:id="rId11"/>
    <p:sldId id="2569" r:id="rId12"/>
    <p:sldId id="2606" r:id="rId13"/>
    <p:sldId id="2614" r:id="rId14"/>
    <p:sldId id="2622" r:id="rId15"/>
    <p:sldId id="2611" r:id="rId16"/>
    <p:sldId id="2612" r:id="rId17"/>
    <p:sldId id="2609" r:id="rId18"/>
    <p:sldId id="2575" r:id="rId19"/>
    <p:sldId id="2613" r:id="rId20"/>
    <p:sldId id="2608" r:id="rId21"/>
    <p:sldId id="2616" r:id="rId22"/>
    <p:sldId id="2620" r:id="rId23"/>
    <p:sldId id="2621" r:id="rId24"/>
    <p:sldId id="2619" r:id="rId25"/>
    <p:sldId id="2618" r:id="rId26"/>
    <p:sldId id="2623" r:id="rId27"/>
    <p:sldId id="2627" r:id="rId28"/>
    <p:sldId id="2625" r:id="rId29"/>
    <p:sldId id="2628" r:id="rId30"/>
    <p:sldId id="2629" r:id="rId31"/>
    <p:sldId id="2630" r:id="rId32"/>
    <p:sldId id="2626" r:id="rId33"/>
    <p:sldId id="2632" r:id="rId34"/>
    <p:sldId id="2631" r:id="rId35"/>
    <p:sldId id="2607" r:id="rId36"/>
    <p:sldId id="265" r:id="rId37"/>
  </p:sldIdLst>
  <p:sldSz cx="9144000" cy="5143500" type="screen16x9"/>
  <p:notesSz cx="6858000" cy="9144000"/>
  <p:defaultTextStyle>
    <a:defPPr>
      <a:defRPr lang="en-US"/>
    </a:defPPr>
    <a:lvl1pPr marL="0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1pPr>
    <a:lvl2pPr marL="357896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2pPr>
    <a:lvl3pPr marL="715792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3pPr>
    <a:lvl4pPr marL="1073688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4pPr>
    <a:lvl5pPr marL="1431585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5pPr>
    <a:lvl6pPr marL="1789481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6pPr>
    <a:lvl7pPr marL="2147377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7pPr>
    <a:lvl8pPr marL="2505273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8pPr>
    <a:lvl9pPr marL="2863169" algn="l" defTabSz="357896" rtl="0" eaLnBrk="1" latinLnBrk="0" hangingPunct="1">
      <a:defRPr sz="140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enik Agnieszka" initials="PA" lastIdx="1" clrIdx="0">
    <p:extLst>
      <p:ext uri="{19B8F6BF-5375-455C-9EA6-DF929625EA0E}">
        <p15:presenceInfo xmlns:p15="http://schemas.microsoft.com/office/powerpoint/2012/main" userId="S::Agnieszka.Palenik@mfipr.gov.pl::6a0c958d-6557-4bbd-8aa6-03360055b1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1B71"/>
    <a:srgbClr val="BE1466"/>
    <a:srgbClr val="EA6AA4"/>
    <a:srgbClr val="D33E87"/>
    <a:srgbClr val="003399"/>
    <a:srgbClr val="E73085"/>
    <a:srgbClr val="EE30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EB59CE-EF5B-82A9-B143-2F6D72257805}" v="186" dt="2026-03-19T10:22:52.099"/>
    <p1510:client id="{2BCC6E84-ABF8-8C4F-BF96-B59BB5FD9CFC}" v="1205" dt="2026-03-19T15:01:48.323"/>
    <p1510:client id="{3FE1490D-6D3D-933A-EBD8-A7F4F4C29607}" v="439" dt="2026-03-19T08:34:23.196"/>
    <p1510:client id="{4B930D85-052F-76FE-D881-E9CFD3FF3FB2}" v="1045" dt="2026-03-19T13:34:30.401"/>
    <p1510:client id="{8939AD11-A380-57B9-A6C4-3BAE7275BE3C}" v="8" dt="2026-03-20T07:52:23.797"/>
    <p1510:client id="{9B78B89B-FD6A-FAC8-49F0-C61E70E44206}" v="1874" dt="2026-03-19T12:40:23.693"/>
    <p1510:client id="{BB0C444E-18EB-EF86-D7B2-22ACFDC22DEB}" v="15" dt="2026-03-19T14:32:13.044"/>
    <p1510:client id="{F7BDB60F-298D-9A6B-C487-B88D286539AE}" v="1" dt="2026-03-19T09:44:33.934"/>
  </p1510:revLst>
</p1510:revInfo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 pośredni 2 — Ak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FD0F851-EC5A-4D38-B0AD-8093EC10F338}" styleName="Styl jasny 1 — Ak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Styl jasny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5758FB7-9AC5-4552-8A53-C91805E547FA}" styleName="Styl z motywem 1 — Ak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Styl z motywem 1 — Ak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A111915-BE36-4E01-A7E5-04B1672EAD32}" styleName="Styl jasny 2 — Ak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4C1A8A3-306A-4EB7-A6B1-4F7E0EB9C5D6}" styleName="Styl pośredni 3 — Ak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89" d="100"/>
          <a:sy n="189" d="100"/>
        </p:scale>
        <p:origin x="390" y="1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40AFC9-2957-4EF3-9B69-D142477A6FB6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7476B9D-DB02-4C5F-9DE6-90332BFDCF72}">
      <dgm:prSet/>
      <dgm:spPr/>
      <dgm:t>
        <a:bodyPr/>
        <a:lstStyle/>
        <a:p>
          <a:r>
            <a:rPr lang="pl-PL" b="1"/>
            <a:t>7 e‑usług</a:t>
          </a:r>
          <a:endParaRPr lang="en-US"/>
        </a:p>
      </dgm:t>
    </dgm:pt>
    <dgm:pt modelId="{C1FBD21A-4B52-42FD-8E0B-F6B5C5BCD36F}" type="parTrans" cxnId="{C70D85B5-BFE3-4E41-ABDC-8BA74A107306}">
      <dgm:prSet/>
      <dgm:spPr/>
      <dgm:t>
        <a:bodyPr/>
        <a:lstStyle/>
        <a:p>
          <a:endParaRPr lang="en-US"/>
        </a:p>
      </dgm:t>
    </dgm:pt>
    <dgm:pt modelId="{7867AAB3-6FDF-47D0-946D-4911CCF62323}" type="sibTrans" cxnId="{C70D85B5-BFE3-4E41-ABDC-8BA74A107306}">
      <dgm:prSet/>
      <dgm:spPr/>
      <dgm:t>
        <a:bodyPr/>
        <a:lstStyle/>
        <a:p>
          <a:endParaRPr lang="en-US"/>
        </a:p>
      </dgm:t>
    </dgm:pt>
    <dgm:pt modelId="{F3787B39-27D8-4A03-AB8F-793816B1FE6F}">
      <dgm:prSet/>
      <dgm:spPr/>
      <dgm:t>
        <a:bodyPr/>
        <a:lstStyle/>
        <a:p>
          <a:r>
            <a:rPr lang="pl-PL" b="1" i="0" baseline="0"/>
            <a:t>ponad 300 stron dokumentacji analitycznej</a:t>
          </a:r>
          <a:endParaRPr lang="en-US"/>
        </a:p>
      </dgm:t>
    </dgm:pt>
    <dgm:pt modelId="{43C8F082-ACBD-47C4-818B-7993B42151CB}" type="parTrans" cxnId="{3D9D23A2-923F-44BF-9991-AC5A6FD0213B}">
      <dgm:prSet/>
      <dgm:spPr/>
      <dgm:t>
        <a:bodyPr/>
        <a:lstStyle/>
        <a:p>
          <a:endParaRPr lang="en-US"/>
        </a:p>
      </dgm:t>
    </dgm:pt>
    <dgm:pt modelId="{BA892D38-3F31-41EB-B445-566A3C771455}" type="sibTrans" cxnId="{3D9D23A2-923F-44BF-9991-AC5A6FD0213B}">
      <dgm:prSet/>
      <dgm:spPr/>
      <dgm:t>
        <a:bodyPr/>
        <a:lstStyle/>
        <a:p>
          <a:endParaRPr lang="en-US"/>
        </a:p>
      </dgm:t>
    </dgm:pt>
    <dgm:pt modelId="{165CA72C-C448-49AA-92B8-8029B50C0F3F}">
      <dgm:prSet/>
      <dgm:spPr/>
      <dgm:t>
        <a:bodyPr/>
        <a:lstStyle/>
        <a:p>
          <a:r>
            <a:rPr lang="pl-PL" b="1" i="0" baseline="0"/>
            <a:t>&gt;200 wymagań funkcjonalnych i ogólnych</a:t>
          </a:r>
          <a:r>
            <a:rPr lang="pl-PL" b="0" i="0" baseline="0"/>
            <a:t> (większość MUST/SHOULD)</a:t>
          </a:r>
          <a:endParaRPr lang="en-US"/>
        </a:p>
      </dgm:t>
    </dgm:pt>
    <dgm:pt modelId="{4591D492-FCAB-4503-9B0E-10CC6E4D873D}" type="parTrans" cxnId="{CD8C5992-0443-4EB0-96EA-B18A811CB7BE}">
      <dgm:prSet/>
      <dgm:spPr/>
      <dgm:t>
        <a:bodyPr/>
        <a:lstStyle/>
        <a:p>
          <a:endParaRPr lang="en-US"/>
        </a:p>
      </dgm:t>
    </dgm:pt>
    <dgm:pt modelId="{39901C50-7054-4E71-971C-49E6160536A2}" type="sibTrans" cxnId="{CD8C5992-0443-4EB0-96EA-B18A811CB7BE}">
      <dgm:prSet/>
      <dgm:spPr/>
      <dgm:t>
        <a:bodyPr/>
        <a:lstStyle/>
        <a:p>
          <a:endParaRPr lang="en-US"/>
        </a:p>
      </dgm:t>
    </dgm:pt>
    <dgm:pt modelId="{CB0355ED-1353-4802-9480-4A510C6854B5}">
      <dgm:prSet/>
      <dgm:spPr/>
      <dgm:t>
        <a:bodyPr/>
        <a:lstStyle/>
        <a:p>
          <a:r>
            <a:rPr lang="pl-PL" b="1" i="0" baseline="0"/>
            <a:t>&gt;100 uwag zgłoszonych przez instytucje</a:t>
          </a:r>
          <a:endParaRPr lang="en-US"/>
        </a:p>
      </dgm:t>
    </dgm:pt>
    <dgm:pt modelId="{11EEC68C-C259-4A5E-950E-FA56D15D01F3}" type="parTrans" cxnId="{45CD11DD-EBC2-45C3-949C-5CCD3EEE271B}">
      <dgm:prSet/>
      <dgm:spPr/>
      <dgm:t>
        <a:bodyPr/>
        <a:lstStyle/>
        <a:p>
          <a:endParaRPr lang="en-US"/>
        </a:p>
      </dgm:t>
    </dgm:pt>
    <dgm:pt modelId="{70743F6A-8C6E-4316-A1FA-BCBA3B4BEB4E}" type="sibTrans" cxnId="{45CD11DD-EBC2-45C3-949C-5CCD3EEE271B}">
      <dgm:prSet/>
      <dgm:spPr/>
      <dgm:t>
        <a:bodyPr/>
        <a:lstStyle/>
        <a:p>
          <a:endParaRPr lang="en-US"/>
        </a:p>
      </dgm:t>
    </dgm:pt>
    <dgm:pt modelId="{5CF66AE6-062D-4A74-A56A-81B0CCE87D75}">
      <dgm:prSet/>
      <dgm:spPr/>
      <dgm:t>
        <a:bodyPr/>
        <a:lstStyle/>
        <a:p>
          <a:r>
            <a:rPr lang="pl-PL" b="1"/>
            <a:t>&gt;40 procesów szczegółowych odwzorowanych w meta‑procesie</a:t>
          </a:r>
          <a:endParaRPr lang="en-US"/>
        </a:p>
      </dgm:t>
    </dgm:pt>
    <dgm:pt modelId="{FCB5A896-54BE-4E71-A5F3-55A0280AD88A}" type="parTrans" cxnId="{5AA194C3-812A-48C0-99D4-ED5F769184BA}">
      <dgm:prSet/>
      <dgm:spPr/>
      <dgm:t>
        <a:bodyPr/>
        <a:lstStyle/>
        <a:p>
          <a:endParaRPr lang="en-US"/>
        </a:p>
      </dgm:t>
    </dgm:pt>
    <dgm:pt modelId="{94EC47A3-6822-4B95-BF95-66394E3DB3CB}" type="sibTrans" cxnId="{5AA194C3-812A-48C0-99D4-ED5F769184BA}">
      <dgm:prSet/>
      <dgm:spPr/>
      <dgm:t>
        <a:bodyPr/>
        <a:lstStyle/>
        <a:p>
          <a:endParaRPr lang="en-US"/>
        </a:p>
      </dgm:t>
    </dgm:pt>
    <dgm:pt modelId="{5E8CF54C-4DF9-4829-A99C-6449FBD6309E}">
      <dgm:prSet/>
      <dgm:spPr/>
      <dgm:t>
        <a:bodyPr/>
        <a:lstStyle/>
        <a:p>
          <a:r>
            <a:rPr lang="pl-PL" b="1" i="0" baseline="0"/>
            <a:t>1 wspólny model danych</a:t>
          </a:r>
          <a:endParaRPr lang="en-US"/>
        </a:p>
      </dgm:t>
    </dgm:pt>
    <dgm:pt modelId="{70115F18-A93F-4A41-A557-8D4FA4007947}" type="parTrans" cxnId="{CEE95348-2F88-4475-AC23-5C4AE49C2C53}">
      <dgm:prSet/>
      <dgm:spPr/>
      <dgm:t>
        <a:bodyPr/>
        <a:lstStyle/>
        <a:p>
          <a:endParaRPr lang="en-US"/>
        </a:p>
      </dgm:t>
    </dgm:pt>
    <dgm:pt modelId="{C737CB32-3042-46B1-9112-4BA70EC21F24}" type="sibTrans" cxnId="{CEE95348-2F88-4475-AC23-5C4AE49C2C53}">
      <dgm:prSet/>
      <dgm:spPr/>
      <dgm:t>
        <a:bodyPr/>
        <a:lstStyle/>
        <a:p>
          <a:endParaRPr lang="en-US"/>
        </a:p>
      </dgm:t>
    </dgm:pt>
    <dgm:pt modelId="{B3F5F517-6C4C-3047-8154-87C8F5D14414}" type="pres">
      <dgm:prSet presAssocID="{7F40AFC9-2957-4EF3-9B69-D142477A6FB6}" presName="diagram" presStyleCnt="0">
        <dgm:presLayoutVars>
          <dgm:dir/>
          <dgm:resizeHandles val="exact"/>
        </dgm:presLayoutVars>
      </dgm:prSet>
      <dgm:spPr/>
    </dgm:pt>
    <dgm:pt modelId="{CBA23DEE-C762-B646-A50F-4A0BE55E3569}" type="pres">
      <dgm:prSet presAssocID="{F7476B9D-DB02-4C5F-9DE6-90332BFDCF72}" presName="node" presStyleLbl="node1" presStyleIdx="0" presStyleCnt="6">
        <dgm:presLayoutVars>
          <dgm:bulletEnabled val="1"/>
        </dgm:presLayoutVars>
      </dgm:prSet>
      <dgm:spPr/>
    </dgm:pt>
    <dgm:pt modelId="{EDBBA050-1116-E34B-AD0B-7F64D4B99E88}" type="pres">
      <dgm:prSet presAssocID="{7867AAB3-6FDF-47D0-946D-4911CCF62323}" presName="sibTrans" presStyleCnt="0"/>
      <dgm:spPr/>
    </dgm:pt>
    <dgm:pt modelId="{B2B839AA-0A99-314E-A837-E0AB0AA5941B}" type="pres">
      <dgm:prSet presAssocID="{F3787B39-27D8-4A03-AB8F-793816B1FE6F}" presName="node" presStyleLbl="node1" presStyleIdx="1" presStyleCnt="6">
        <dgm:presLayoutVars>
          <dgm:bulletEnabled val="1"/>
        </dgm:presLayoutVars>
      </dgm:prSet>
      <dgm:spPr/>
    </dgm:pt>
    <dgm:pt modelId="{764FE00C-4E44-1441-8019-C00CB6982ED8}" type="pres">
      <dgm:prSet presAssocID="{BA892D38-3F31-41EB-B445-566A3C771455}" presName="sibTrans" presStyleCnt="0"/>
      <dgm:spPr/>
    </dgm:pt>
    <dgm:pt modelId="{FD227A73-FCF7-9941-8B6F-7E788F65B0A4}" type="pres">
      <dgm:prSet presAssocID="{165CA72C-C448-49AA-92B8-8029B50C0F3F}" presName="node" presStyleLbl="node1" presStyleIdx="2" presStyleCnt="6">
        <dgm:presLayoutVars>
          <dgm:bulletEnabled val="1"/>
        </dgm:presLayoutVars>
      </dgm:prSet>
      <dgm:spPr/>
    </dgm:pt>
    <dgm:pt modelId="{487A0402-4279-B548-9319-6407D0E911A2}" type="pres">
      <dgm:prSet presAssocID="{39901C50-7054-4E71-971C-49E6160536A2}" presName="sibTrans" presStyleCnt="0"/>
      <dgm:spPr/>
    </dgm:pt>
    <dgm:pt modelId="{BAFD8F50-A4A6-2C46-978C-31859811EBBD}" type="pres">
      <dgm:prSet presAssocID="{CB0355ED-1353-4802-9480-4A510C6854B5}" presName="node" presStyleLbl="node1" presStyleIdx="3" presStyleCnt="6">
        <dgm:presLayoutVars>
          <dgm:bulletEnabled val="1"/>
        </dgm:presLayoutVars>
      </dgm:prSet>
      <dgm:spPr/>
    </dgm:pt>
    <dgm:pt modelId="{038CCAA3-28E8-E54C-9B62-846C2520C962}" type="pres">
      <dgm:prSet presAssocID="{70743F6A-8C6E-4316-A1FA-BCBA3B4BEB4E}" presName="sibTrans" presStyleCnt="0"/>
      <dgm:spPr/>
    </dgm:pt>
    <dgm:pt modelId="{D2CA2FB9-F1C0-924A-9F5A-5AAB05511FAB}" type="pres">
      <dgm:prSet presAssocID="{5CF66AE6-062D-4A74-A56A-81B0CCE87D75}" presName="node" presStyleLbl="node1" presStyleIdx="4" presStyleCnt="6">
        <dgm:presLayoutVars>
          <dgm:bulletEnabled val="1"/>
        </dgm:presLayoutVars>
      </dgm:prSet>
      <dgm:spPr/>
    </dgm:pt>
    <dgm:pt modelId="{5EAE0DF6-CD44-D44B-8CD1-F11736F97850}" type="pres">
      <dgm:prSet presAssocID="{94EC47A3-6822-4B95-BF95-66394E3DB3CB}" presName="sibTrans" presStyleCnt="0"/>
      <dgm:spPr/>
    </dgm:pt>
    <dgm:pt modelId="{A3460B3D-0746-B544-AE6E-555526B7A627}" type="pres">
      <dgm:prSet presAssocID="{5E8CF54C-4DF9-4829-A99C-6449FBD6309E}" presName="node" presStyleLbl="node1" presStyleIdx="5" presStyleCnt="6">
        <dgm:presLayoutVars>
          <dgm:bulletEnabled val="1"/>
        </dgm:presLayoutVars>
      </dgm:prSet>
      <dgm:spPr/>
    </dgm:pt>
  </dgm:ptLst>
  <dgm:cxnLst>
    <dgm:cxn modelId="{3551B229-97AE-AA45-9862-6A799A61EF5C}" type="presOf" srcId="{F3787B39-27D8-4A03-AB8F-793816B1FE6F}" destId="{B2B839AA-0A99-314E-A837-E0AB0AA5941B}" srcOrd="0" destOrd="0" presId="urn:microsoft.com/office/officeart/2005/8/layout/default"/>
    <dgm:cxn modelId="{A4FF612E-C9D9-6244-BA34-41AF11EC4EBB}" type="presOf" srcId="{F7476B9D-DB02-4C5F-9DE6-90332BFDCF72}" destId="{CBA23DEE-C762-B646-A50F-4A0BE55E3569}" srcOrd="0" destOrd="0" presId="urn:microsoft.com/office/officeart/2005/8/layout/default"/>
    <dgm:cxn modelId="{A3358D41-362B-034E-B548-657E453A3D5C}" type="presOf" srcId="{CB0355ED-1353-4802-9480-4A510C6854B5}" destId="{BAFD8F50-A4A6-2C46-978C-31859811EBBD}" srcOrd="0" destOrd="0" presId="urn:microsoft.com/office/officeart/2005/8/layout/default"/>
    <dgm:cxn modelId="{CEE95348-2F88-4475-AC23-5C4AE49C2C53}" srcId="{7F40AFC9-2957-4EF3-9B69-D142477A6FB6}" destId="{5E8CF54C-4DF9-4829-A99C-6449FBD6309E}" srcOrd="5" destOrd="0" parTransId="{70115F18-A93F-4A41-A557-8D4FA4007947}" sibTransId="{C737CB32-3042-46B1-9112-4BA70EC21F24}"/>
    <dgm:cxn modelId="{5B857C6A-5711-EC48-A312-331F62FF77C3}" type="presOf" srcId="{5CF66AE6-062D-4A74-A56A-81B0CCE87D75}" destId="{D2CA2FB9-F1C0-924A-9F5A-5AAB05511FAB}" srcOrd="0" destOrd="0" presId="urn:microsoft.com/office/officeart/2005/8/layout/default"/>
    <dgm:cxn modelId="{CD8C5992-0443-4EB0-96EA-B18A811CB7BE}" srcId="{7F40AFC9-2957-4EF3-9B69-D142477A6FB6}" destId="{165CA72C-C448-49AA-92B8-8029B50C0F3F}" srcOrd="2" destOrd="0" parTransId="{4591D492-FCAB-4503-9B0E-10CC6E4D873D}" sibTransId="{39901C50-7054-4E71-971C-49E6160536A2}"/>
    <dgm:cxn modelId="{A8A06195-4570-4448-89F5-AF214F2E6B51}" type="presOf" srcId="{5E8CF54C-4DF9-4829-A99C-6449FBD6309E}" destId="{A3460B3D-0746-B544-AE6E-555526B7A627}" srcOrd="0" destOrd="0" presId="urn:microsoft.com/office/officeart/2005/8/layout/default"/>
    <dgm:cxn modelId="{3D9D23A2-923F-44BF-9991-AC5A6FD0213B}" srcId="{7F40AFC9-2957-4EF3-9B69-D142477A6FB6}" destId="{F3787B39-27D8-4A03-AB8F-793816B1FE6F}" srcOrd="1" destOrd="0" parTransId="{43C8F082-ACBD-47C4-818B-7993B42151CB}" sibTransId="{BA892D38-3F31-41EB-B445-566A3C771455}"/>
    <dgm:cxn modelId="{C70D85B5-BFE3-4E41-ABDC-8BA74A107306}" srcId="{7F40AFC9-2957-4EF3-9B69-D142477A6FB6}" destId="{F7476B9D-DB02-4C5F-9DE6-90332BFDCF72}" srcOrd="0" destOrd="0" parTransId="{C1FBD21A-4B52-42FD-8E0B-F6B5C5BCD36F}" sibTransId="{7867AAB3-6FDF-47D0-946D-4911CCF62323}"/>
    <dgm:cxn modelId="{49ACEFC0-B022-6F42-A2C3-653E5F032F77}" type="presOf" srcId="{7F40AFC9-2957-4EF3-9B69-D142477A6FB6}" destId="{B3F5F517-6C4C-3047-8154-87C8F5D14414}" srcOrd="0" destOrd="0" presId="urn:microsoft.com/office/officeart/2005/8/layout/default"/>
    <dgm:cxn modelId="{5AA194C3-812A-48C0-99D4-ED5F769184BA}" srcId="{7F40AFC9-2957-4EF3-9B69-D142477A6FB6}" destId="{5CF66AE6-062D-4A74-A56A-81B0CCE87D75}" srcOrd="4" destOrd="0" parTransId="{FCB5A896-54BE-4E71-A5F3-55A0280AD88A}" sibTransId="{94EC47A3-6822-4B95-BF95-66394E3DB3CB}"/>
    <dgm:cxn modelId="{45CD11DD-EBC2-45C3-949C-5CCD3EEE271B}" srcId="{7F40AFC9-2957-4EF3-9B69-D142477A6FB6}" destId="{CB0355ED-1353-4802-9480-4A510C6854B5}" srcOrd="3" destOrd="0" parTransId="{11EEC68C-C259-4A5E-950E-FA56D15D01F3}" sibTransId="{70743F6A-8C6E-4316-A1FA-BCBA3B4BEB4E}"/>
    <dgm:cxn modelId="{898CEEE7-D5C5-F14B-A2EE-F1495D5AFF7F}" type="presOf" srcId="{165CA72C-C448-49AA-92B8-8029B50C0F3F}" destId="{FD227A73-FCF7-9941-8B6F-7E788F65B0A4}" srcOrd="0" destOrd="0" presId="urn:microsoft.com/office/officeart/2005/8/layout/default"/>
    <dgm:cxn modelId="{FE9EBE94-7D30-C74E-86FA-F5396EB7ABB1}" type="presParOf" srcId="{B3F5F517-6C4C-3047-8154-87C8F5D14414}" destId="{CBA23DEE-C762-B646-A50F-4A0BE55E3569}" srcOrd="0" destOrd="0" presId="urn:microsoft.com/office/officeart/2005/8/layout/default"/>
    <dgm:cxn modelId="{9078D13F-8B60-354F-A928-FBF14B976DAB}" type="presParOf" srcId="{B3F5F517-6C4C-3047-8154-87C8F5D14414}" destId="{EDBBA050-1116-E34B-AD0B-7F64D4B99E88}" srcOrd="1" destOrd="0" presId="urn:microsoft.com/office/officeart/2005/8/layout/default"/>
    <dgm:cxn modelId="{CD669AC9-F968-8045-82B8-5D4786E170DA}" type="presParOf" srcId="{B3F5F517-6C4C-3047-8154-87C8F5D14414}" destId="{B2B839AA-0A99-314E-A837-E0AB0AA5941B}" srcOrd="2" destOrd="0" presId="urn:microsoft.com/office/officeart/2005/8/layout/default"/>
    <dgm:cxn modelId="{5737909A-3C43-9F4C-89D1-DC236806B60E}" type="presParOf" srcId="{B3F5F517-6C4C-3047-8154-87C8F5D14414}" destId="{764FE00C-4E44-1441-8019-C00CB6982ED8}" srcOrd="3" destOrd="0" presId="urn:microsoft.com/office/officeart/2005/8/layout/default"/>
    <dgm:cxn modelId="{4DC4CD88-F13F-384F-AB5F-BF588248D37D}" type="presParOf" srcId="{B3F5F517-6C4C-3047-8154-87C8F5D14414}" destId="{FD227A73-FCF7-9941-8B6F-7E788F65B0A4}" srcOrd="4" destOrd="0" presId="urn:microsoft.com/office/officeart/2005/8/layout/default"/>
    <dgm:cxn modelId="{7215CCA9-2376-6948-A237-FBB58729A279}" type="presParOf" srcId="{B3F5F517-6C4C-3047-8154-87C8F5D14414}" destId="{487A0402-4279-B548-9319-6407D0E911A2}" srcOrd="5" destOrd="0" presId="urn:microsoft.com/office/officeart/2005/8/layout/default"/>
    <dgm:cxn modelId="{4059775A-092D-414B-B898-3A258F96BA3C}" type="presParOf" srcId="{B3F5F517-6C4C-3047-8154-87C8F5D14414}" destId="{BAFD8F50-A4A6-2C46-978C-31859811EBBD}" srcOrd="6" destOrd="0" presId="urn:microsoft.com/office/officeart/2005/8/layout/default"/>
    <dgm:cxn modelId="{401531E6-01BC-4243-9993-7A7A4754BF42}" type="presParOf" srcId="{B3F5F517-6C4C-3047-8154-87C8F5D14414}" destId="{038CCAA3-28E8-E54C-9B62-846C2520C962}" srcOrd="7" destOrd="0" presId="urn:microsoft.com/office/officeart/2005/8/layout/default"/>
    <dgm:cxn modelId="{1139AE08-A2B1-1649-A718-1FA81187F311}" type="presParOf" srcId="{B3F5F517-6C4C-3047-8154-87C8F5D14414}" destId="{D2CA2FB9-F1C0-924A-9F5A-5AAB05511FAB}" srcOrd="8" destOrd="0" presId="urn:microsoft.com/office/officeart/2005/8/layout/default"/>
    <dgm:cxn modelId="{38E91948-ECE2-AC4F-B1A1-4D44FB2978F2}" type="presParOf" srcId="{B3F5F517-6C4C-3047-8154-87C8F5D14414}" destId="{5EAE0DF6-CD44-D44B-8CD1-F11736F97850}" srcOrd="9" destOrd="0" presId="urn:microsoft.com/office/officeart/2005/8/layout/default"/>
    <dgm:cxn modelId="{B8439D15-ADF0-EC45-9247-6F9B45F6C319}" type="presParOf" srcId="{B3F5F517-6C4C-3047-8154-87C8F5D14414}" destId="{A3460B3D-0746-B544-AE6E-555526B7A62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3FD510-917A-C245-AA20-4F8926295FA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BCEDCBD-A4AC-2542-9F70-D1FC6FC6C943}">
      <dgm:prSet/>
      <dgm:spPr/>
      <dgm:t>
        <a:bodyPr/>
        <a:lstStyle/>
        <a:p>
          <a:r>
            <a:rPr lang="pl-PL" b="0" i="0" baseline="0"/>
            <a:t>Udział ABM i innych podmiotów</a:t>
          </a:r>
          <a:endParaRPr lang="pl-PL"/>
        </a:p>
      </dgm:t>
    </dgm:pt>
    <dgm:pt modelId="{707BF559-86D6-FF4B-B89A-5427D20645BE}" type="parTrans" cxnId="{13A7EFEA-8175-1E42-9BB1-8EE5DB1E012B}">
      <dgm:prSet/>
      <dgm:spPr/>
      <dgm:t>
        <a:bodyPr/>
        <a:lstStyle/>
        <a:p>
          <a:endParaRPr lang="pl-PL"/>
        </a:p>
      </dgm:t>
    </dgm:pt>
    <dgm:pt modelId="{A304F875-432B-844B-A38B-67F6DC58E9B1}" type="sibTrans" cxnId="{13A7EFEA-8175-1E42-9BB1-8EE5DB1E012B}">
      <dgm:prSet/>
      <dgm:spPr/>
      <dgm:t>
        <a:bodyPr/>
        <a:lstStyle/>
        <a:p>
          <a:endParaRPr lang="pl-PL"/>
        </a:p>
      </dgm:t>
    </dgm:pt>
    <dgm:pt modelId="{60D489B0-1B61-A147-A772-FF0679883DC2}">
      <dgm:prSet/>
      <dgm:spPr/>
      <dgm:t>
        <a:bodyPr/>
        <a:lstStyle/>
        <a:p>
          <a:r>
            <a:rPr lang="pl-PL" b="0" i="0" baseline="0"/>
            <a:t>Centralizacja i współdzielenie danych </a:t>
          </a:r>
          <a:endParaRPr lang="pl-PL"/>
        </a:p>
      </dgm:t>
    </dgm:pt>
    <dgm:pt modelId="{F1441002-5A4E-C449-8C25-2309724FE521}" type="parTrans" cxnId="{E8834299-15B9-7648-84BE-A6F0B9C53044}">
      <dgm:prSet/>
      <dgm:spPr/>
      <dgm:t>
        <a:bodyPr/>
        <a:lstStyle/>
        <a:p>
          <a:endParaRPr lang="pl-PL"/>
        </a:p>
      </dgm:t>
    </dgm:pt>
    <dgm:pt modelId="{7EC3E69B-7C86-A84A-A92C-0E852D27DF16}" type="sibTrans" cxnId="{E8834299-15B9-7648-84BE-A6F0B9C53044}">
      <dgm:prSet/>
      <dgm:spPr/>
      <dgm:t>
        <a:bodyPr/>
        <a:lstStyle/>
        <a:p>
          <a:endParaRPr lang="pl-PL"/>
        </a:p>
      </dgm:t>
    </dgm:pt>
    <dgm:pt modelId="{037E4270-A62B-F447-89E7-40AA7858A1AF}">
      <dgm:prSet/>
      <dgm:spPr/>
      <dgm:t>
        <a:bodyPr/>
        <a:lstStyle/>
        <a:p>
          <a:r>
            <a:rPr lang="pl-PL" b="0" i="0" baseline="0"/>
            <a:t>Metody: Matryca </a:t>
          </a:r>
          <a:r>
            <a:rPr lang="pl-PL" b="0" i="0" baseline="0" err="1"/>
            <a:t>Compliance</a:t>
          </a:r>
          <a:r>
            <a:rPr lang="pl-PL" b="0" i="0" baseline="0"/>
            <a:t> </a:t>
          </a:r>
          <a:r>
            <a:rPr lang="pl-PL"/>
            <a:t>(wymagania vs akty)</a:t>
          </a:r>
        </a:p>
      </dgm:t>
    </dgm:pt>
    <dgm:pt modelId="{6E21B06D-A7E4-5F46-A53B-D6BAEBA6CEED}" type="parTrans" cxnId="{4CD2C346-0D84-9841-8689-BD9CC7736CF5}">
      <dgm:prSet/>
      <dgm:spPr/>
      <dgm:t>
        <a:bodyPr/>
        <a:lstStyle/>
        <a:p>
          <a:endParaRPr lang="pl-PL"/>
        </a:p>
      </dgm:t>
    </dgm:pt>
    <dgm:pt modelId="{75DE29CD-4EB8-B847-9642-B3415D267283}" type="sibTrans" cxnId="{4CD2C346-0D84-9841-8689-BD9CC7736CF5}">
      <dgm:prSet/>
      <dgm:spPr/>
      <dgm:t>
        <a:bodyPr/>
        <a:lstStyle/>
        <a:p>
          <a:endParaRPr lang="pl-PL"/>
        </a:p>
      </dgm:t>
    </dgm:pt>
    <dgm:pt modelId="{F3D4AB8C-E152-4A43-9227-ABFB45701DA0}">
      <dgm:prSet/>
      <dgm:spPr/>
      <dgm:t>
        <a:bodyPr/>
        <a:lstStyle/>
        <a:p>
          <a:r>
            <a:rPr lang="pl-PL"/>
            <a:t>Cel: Uregulowanie dostępu do rezultatów projektu, infrastruktury i finansowania rozwoju oprogramowania</a:t>
          </a:r>
        </a:p>
      </dgm:t>
    </dgm:pt>
    <dgm:pt modelId="{F49D6029-1C8E-8146-AA87-24F543670377}" type="parTrans" cxnId="{A0E648D0-3A15-E742-A5B2-14B1E27D8DE5}">
      <dgm:prSet/>
      <dgm:spPr/>
      <dgm:t>
        <a:bodyPr/>
        <a:lstStyle/>
        <a:p>
          <a:endParaRPr lang="pl-PL"/>
        </a:p>
      </dgm:t>
    </dgm:pt>
    <dgm:pt modelId="{BEB47C21-DBC8-0B41-9AC4-01F0DFD9EF74}" type="sibTrans" cxnId="{A0E648D0-3A15-E742-A5B2-14B1E27D8DE5}">
      <dgm:prSet/>
      <dgm:spPr/>
      <dgm:t>
        <a:bodyPr/>
        <a:lstStyle/>
        <a:p>
          <a:endParaRPr lang="pl-PL"/>
        </a:p>
      </dgm:t>
    </dgm:pt>
    <dgm:pt modelId="{2EAEB702-E55E-7544-BF0C-FB1DF10986AD}">
      <dgm:prSet/>
      <dgm:spPr/>
      <dgm:t>
        <a:bodyPr/>
        <a:lstStyle/>
        <a:p>
          <a:r>
            <a:rPr lang="pl-PL"/>
            <a:t>Cel: Zapewnić zgodność z regulacjami w zakresie centralnego przetwarzania danych osobowych i informacji o własności intelektualnej</a:t>
          </a:r>
        </a:p>
      </dgm:t>
    </dgm:pt>
    <dgm:pt modelId="{7B5EAEA3-B0D2-E044-A613-92D69A4C3585}" type="parTrans" cxnId="{DDE189DD-7E9F-D74B-A55D-6B527A0CFDDD}">
      <dgm:prSet/>
      <dgm:spPr/>
      <dgm:t>
        <a:bodyPr/>
        <a:lstStyle/>
        <a:p>
          <a:endParaRPr lang="pl-PL"/>
        </a:p>
      </dgm:t>
    </dgm:pt>
    <dgm:pt modelId="{E12CF188-AE95-A24E-A8C4-94972B10061A}" type="sibTrans" cxnId="{DDE189DD-7E9F-D74B-A55D-6B527A0CFDDD}">
      <dgm:prSet/>
      <dgm:spPr/>
      <dgm:t>
        <a:bodyPr/>
        <a:lstStyle/>
        <a:p>
          <a:endParaRPr lang="pl-PL"/>
        </a:p>
      </dgm:t>
    </dgm:pt>
    <dgm:pt modelId="{8817CFD0-6B44-BF46-8C47-E1DAEA572A12}" type="pres">
      <dgm:prSet presAssocID="{463FD510-917A-C245-AA20-4F8926295FA3}" presName="linear" presStyleCnt="0">
        <dgm:presLayoutVars>
          <dgm:dir/>
          <dgm:animLvl val="lvl"/>
          <dgm:resizeHandles val="exact"/>
        </dgm:presLayoutVars>
      </dgm:prSet>
      <dgm:spPr/>
    </dgm:pt>
    <dgm:pt modelId="{5A630764-2481-FD48-9A80-535F3F9D4A19}" type="pres">
      <dgm:prSet presAssocID="{3BCEDCBD-A4AC-2542-9F70-D1FC6FC6C943}" presName="parentLin" presStyleCnt="0"/>
      <dgm:spPr/>
    </dgm:pt>
    <dgm:pt modelId="{788DEBA5-3013-8C42-A3F7-58B8BF0CBFBF}" type="pres">
      <dgm:prSet presAssocID="{3BCEDCBD-A4AC-2542-9F70-D1FC6FC6C943}" presName="parentLeftMargin" presStyleLbl="node1" presStyleIdx="0" presStyleCnt="2"/>
      <dgm:spPr/>
    </dgm:pt>
    <dgm:pt modelId="{31DFFEF3-D31B-7B49-B2A2-511F9967E8DB}" type="pres">
      <dgm:prSet presAssocID="{3BCEDCBD-A4AC-2542-9F70-D1FC6FC6C94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5409F3F-62A9-DD47-A9CC-9E68BE08AF4B}" type="pres">
      <dgm:prSet presAssocID="{3BCEDCBD-A4AC-2542-9F70-D1FC6FC6C943}" presName="negativeSpace" presStyleCnt="0"/>
      <dgm:spPr/>
    </dgm:pt>
    <dgm:pt modelId="{FED30274-2440-CA4F-9A81-846265816F4C}" type="pres">
      <dgm:prSet presAssocID="{3BCEDCBD-A4AC-2542-9F70-D1FC6FC6C943}" presName="childText" presStyleLbl="conFgAcc1" presStyleIdx="0" presStyleCnt="2">
        <dgm:presLayoutVars>
          <dgm:bulletEnabled val="1"/>
        </dgm:presLayoutVars>
      </dgm:prSet>
      <dgm:spPr/>
    </dgm:pt>
    <dgm:pt modelId="{A22FF8F4-821E-A146-9553-92A731957A42}" type="pres">
      <dgm:prSet presAssocID="{A304F875-432B-844B-A38B-67F6DC58E9B1}" presName="spaceBetweenRectangles" presStyleCnt="0"/>
      <dgm:spPr/>
    </dgm:pt>
    <dgm:pt modelId="{3E7C158E-7909-1445-82F2-F91DC1D92938}" type="pres">
      <dgm:prSet presAssocID="{60D489B0-1B61-A147-A772-FF0679883DC2}" presName="parentLin" presStyleCnt="0"/>
      <dgm:spPr/>
    </dgm:pt>
    <dgm:pt modelId="{EEDA48C4-566D-FC4B-A543-14B004667233}" type="pres">
      <dgm:prSet presAssocID="{60D489B0-1B61-A147-A772-FF0679883DC2}" presName="parentLeftMargin" presStyleLbl="node1" presStyleIdx="0" presStyleCnt="2"/>
      <dgm:spPr/>
    </dgm:pt>
    <dgm:pt modelId="{ECE599F0-7D6E-9243-BC34-79C0EBE65D28}" type="pres">
      <dgm:prSet presAssocID="{60D489B0-1B61-A147-A772-FF0679883DC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85E4C56-D2AB-D44A-AC8E-FC2A66A8D90E}" type="pres">
      <dgm:prSet presAssocID="{60D489B0-1B61-A147-A772-FF0679883DC2}" presName="negativeSpace" presStyleCnt="0"/>
      <dgm:spPr/>
    </dgm:pt>
    <dgm:pt modelId="{39A0B3DB-92E5-2141-8358-D165A058D44F}" type="pres">
      <dgm:prSet presAssocID="{60D489B0-1B61-A147-A772-FF0679883DC2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A057861A-3728-9E47-9E97-FBF31AF625A5}" type="presOf" srcId="{F3D4AB8C-E152-4A43-9227-ABFB45701DA0}" destId="{FED30274-2440-CA4F-9A81-846265816F4C}" srcOrd="0" destOrd="0" presId="urn:microsoft.com/office/officeart/2005/8/layout/list1"/>
    <dgm:cxn modelId="{E9850E5F-956C-B949-9F28-AB3E20DA1DEF}" type="presOf" srcId="{2EAEB702-E55E-7544-BF0C-FB1DF10986AD}" destId="{39A0B3DB-92E5-2141-8358-D165A058D44F}" srcOrd="0" destOrd="0" presId="urn:microsoft.com/office/officeart/2005/8/layout/list1"/>
    <dgm:cxn modelId="{4CD2C346-0D84-9841-8689-BD9CC7736CF5}" srcId="{60D489B0-1B61-A147-A772-FF0679883DC2}" destId="{037E4270-A62B-F447-89E7-40AA7858A1AF}" srcOrd="1" destOrd="0" parTransId="{6E21B06D-A7E4-5F46-A53B-D6BAEBA6CEED}" sibTransId="{75DE29CD-4EB8-B847-9642-B3415D267283}"/>
    <dgm:cxn modelId="{4AEB3A55-9FF0-5A40-8E2B-A43E62598437}" type="presOf" srcId="{60D489B0-1B61-A147-A772-FF0679883DC2}" destId="{EEDA48C4-566D-FC4B-A543-14B004667233}" srcOrd="0" destOrd="0" presId="urn:microsoft.com/office/officeart/2005/8/layout/list1"/>
    <dgm:cxn modelId="{E6B04583-E3C7-F046-92AF-932887921DF6}" type="presOf" srcId="{3BCEDCBD-A4AC-2542-9F70-D1FC6FC6C943}" destId="{31DFFEF3-D31B-7B49-B2A2-511F9967E8DB}" srcOrd="1" destOrd="0" presId="urn:microsoft.com/office/officeart/2005/8/layout/list1"/>
    <dgm:cxn modelId="{C5C47F8E-C81F-D94B-9491-29393ABB48FE}" type="presOf" srcId="{60D489B0-1B61-A147-A772-FF0679883DC2}" destId="{ECE599F0-7D6E-9243-BC34-79C0EBE65D28}" srcOrd="1" destOrd="0" presId="urn:microsoft.com/office/officeart/2005/8/layout/list1"/>
    <dgm:cxn modelId="{E8834299-15B9-7648-84BE-A6F0B9C53044}" srcId="{463FD510-917A-C245-AA20-4F8926295FA3}" destId="{60D489B0-1B61-A147-A772-FF0679883DC2}" srcOrd="1" destOrd="0" parTransId="{F1441002-5A4E-C449-8C25-2309724FE521}" sibTransId="{7EC3E69B-7C86-A84A-A92C-0E852D27DF16}"/>
    <dgm:cxn modelId="{C7D8B3C8-207B-A04B-AD88-CCF7A6E3E888}" type="presOf" srcId="{463FD510-917A-C245-AA20-4F8926295FA3}" destId="{8817CFD0-6B44-BF46-8C47-E1DAEA572A12}" srcOrd="0" destOrd="0" presId="urn:microsoft.com/office/officeart/2005/8/layout/list1"/>
    <dgm:cxn modelId="{A0E648D0-3A15-E742-A5B2-14B1E27D8DE5}" srcId="{3BCEDCBD-A4AC-2542-9F70-D1FC6FC6C943}" destId="{F3D4AB8C-E152-4A43-9227-ABFB45701DA0}" srcOrd="0" destOrd="0" parTransId="{F49D6029-1C8E-8146-AA87-24F543670377}" sibTransId="{BEB47C21-DBC8-0B41-9AC4-01F0DFD9EF74}"/>
    <dgm:cxn modelId="{DDE189DD-7E9F-D74B-A55D-6B527A0CFDDD}" srcId="{60D489B0-1B61-A147-A772-FF0679883DC2}" destId="{2EAEB702-E55E-7544-BF0C-FB1DF10986AD}" srcOrd="0" destOrd="0" parTransId="{7B5EAEA3-B0D2-E044-A613-92D69A4C3585}" sibTransId="{E12CF188-AE95-A24E-A8C4-94972B10061A}"/>
    <dgm:cxn modelId="{13A7EFEA-8175-1E42-9BB1-8EE5DB1E012B}" srcId="{463FD510-917A-C245-AA20-4F8926295FA3}" destId="{3BCEDCBD-A4AC-2542-9F70-D1FC6FC6C943}" srcOrd="0" destOrd="0" parTransId="{707BF559-86D6-FF4B-B89A-5427D20645BE}" sibTransId="{A304F875-432B-844B-A38B-67F6DC58E9B1}"/>
    <dgm:cxn modelId="{B224D2F8-CF41-E944-BA9B-393A5D8DBF68}" type="presOf" srcId="{3BCEDCBD-A4AC-2542-9F70-D1FC6FC6C943}" destId="{788DEBA5-3013-8C42-A3F7-58B8BF0CBFBF}" srcOrd="0" destOrd="0" presId="urn:microsoft.com/office/officeart/2005/8/layout/list1"/>
    <dgm:cxn modelId="{9CD86CFA-1A83-FA43-85D2-B7B0568D56F2}" type="presOf" srcId="{037E4270-A62B-F447-89E7-40AA7858A1AF}" destId="{39A0B3DB-92E5-2141-8358-D165A058D44F}" srcOrd="0" destOrd="1" presId="urn:microsoft.com/office/officeart/2005/8/layout/list1"/>
    <dgm:cxn modelId="{11DFFB73-9EF8-814C-8D89-A63BC3DF3D04}" type="presParOf" srcId="{8817CFD0-6B44-BF46-8C47-E1DAEA572A12}" destId="{5A630764-2481-FD48-9A80-535F3F9D4A19}" srcOrd="0" destOrd="0" presId="urn:microsoft.com/office/officeart/2005/8/layout/list1"/>
    <dgm:cxn modelId="{AC66AF06-092E-304A-A804-A7D27D4D4100}" type="presParOf" srcId="{5A630764-2481-FD48-9A80-535F3F9D4A19}" destId="{788DEBA5-3013-8C42-A3F7-58B8BF0CBFBF}" srcOrd="0" destOrd="0" presId="urn:microsoft.com/office/officeart/2005/8/layout/list1"/>
    <dgm:cxn modelId="{7C4E58CD-B7E5-B645-ACB2-371DB46E11F3}" type="presParOf" srcId="{5A630764-2481-FD48-9A80-535F3F9D4A19}" destId="{31DFFEF3-D31B-7B49-B2A2-511F9967E8DB}" srcOrd="1" destOrd="0" presId="urn:microsoft.com/office/officeart/2005/8/layout/list1"/>
    <dgm:cxn modelId="{F9FB5402-B6B3-6849-8E7D-B4C0E8124737}" type="presParOf" srcId="{8817CFD0-6B44-BF46-8C47-E1DAEA572A12}" destId="{A5409F3F-62A9-DD47-A9CC-9E68BE08AF4B}" srcOrd="1" destOrd="0" presId="urn:microsoft.com/office/officeart/2005/8/layout/list1"/>
    <dgm:cxn modelId="{A280E4CA-E5F5-BA4C-851F-78FA66EE3D0F}" type="presParOf" srcId="{8817CFD0-6B44-BF46-8C47-E1DAEA572A12}" destId="{FED30274-2440-CA4F-9A81-846265816F4C}" srcOrd="2" destOrd="0" presId="urn:microsoft.com/office/officeart/2005/8/layout/list1"/>
    <dgm:cxn modelId="{0341F4B0-D49E-3547-A18A-A00086D2C360}" type="presParOf" srcId="{8817CFD0-6B44-BF46-8C47-E1DAEA572A12}" destId="{A22FF8F4-821E-A146-9553-92A731957A42}" srcOrd="3" destOrd="0" presId="urn:microsoft.com/office/officeart/2005/8/layout/list1"/>
    <dgm:cxn modelId="{02746553-455E-D84B-8081-E24DE2291297}" type="presParOf" srcId="{8817CFD0-6B44-BF46-8C47-E1DAEA572A12}" destId="{3E7C158E-7909-1445-82F2-F91DC1D92938}" srcOrd="4" destOrd="0" presId="urn:microsoft.com/office/officeart/2005/8/layout/list1"/>
    <dgm:cxn modelId="{CBC0CA9C-B36A-EF48-82F0-8EF96AFF5DC4}" type="presParOf" srcId="{3E7C158E-7909-1445-82F2-F91DC1D92938}" destId="{EEDA48C4-566D-FC4B-A543-14B004667233}" srcOrd="0" destOrd="0" presId="urn:microsoft.com/office/officeart/2005/8/layout/list1"/>
    <dgm:cxn modelId="{FFF3D425-845E-D344-B4A0-9A1CF51674A6}" type="presParOf" srcId="{3E7C158E-7909-1445-82F2-F91DC1D92938}" destId="{ECE599F0-7D6E-9243-BC34-79C0EBE65D28}" srcOrd="1" destOrd="0" presId="urn:microsoft.com/office/officeart/2005/8/layout/list1"/>
    <dgm:cxn modelId="{0621594A-6D32-EB48-9794-95F73D6168CE}" type="presParOf" srcId="{8817CFD0-6B44-BF46-8C47-E1DAEA572A12}" destId="{E85E4C56-D2AB-D44A-AC8E-FC2A66A8D90E}" srcOrd="5" destOrd="0" presId="urn:microsoft.com/office/officeart/2005/8/layout/list1"/>
    <dgm:cxn modelId="{C2C8F0AA-175D-1642-83CA-BA8458308B88}" type="presParOf" srcId="{8817CFD0-6B44-BF46-8C47-E1DAEA572A12}" destId="{39A0B3DB-92E5-2141-8358-D165A058D44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3FD510-917A-C245-AA20-4F8926295FA3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BCEDCBD-A4AC-2542-9F70-D1FC6FC6C943}">
      <dgm:prSet phldr="0" custT="1"/>
      <dgm:spPr/>
      <dgm:t>
        <a:bodyPr/>
        <a:lstStyle/>
        <a:p>
          <a:pPr rtl="0"/>
          <a:r>
            <a:rPr lang="pl-PL" sz="1400">
              <a:latin typeface="Calibri Light" panose="020F0302020204030204"/>
            </a:rPr>
            <a:t>e-Nadużycia w cyklu życia projektu</a:t>
          </a:r>
          <a:endParaRPr lang="pl-PL" sz="1400"/>
        </a:p>
      </dgm:t>
    </dgm:pt>
    <dgm:pt modelId="{707BF559-86D6-FF4B-B89A-5427D20645BE}" type="parTrans" cxnId="{13A7EFEA-8175-1E42-9BB1-8EE5DB1E012B}">
      <dgm:prSet/>
      <dgm:spPr/>
      <dgm:t>
        <a:bodyPr/>
        <a:lstStyle/>
        <a:p>
          <a:endParaRPr lang="pl-PL" sz="2000"/>
        </a:p>
      </dgm:t>
    </dgm:pt>
    <dgm:pt modelId="{A304F875-432B-844B-A38B-67F6DC58E9B1}" type="sibTrans" cxnId="{13A7EFEA-8175-1E42-9BB1-8EE5DB1E012B}">
      <dgm:prSet/>
      <dgm:spPr/>
      <dgm:t>
        <a:bodyPr/>
        <a:lstStyle/>
        <a:p>
          <a:endParaRPr lang="pl-PL" sz="2000"/>
        </a:p>
      </dgm:t>
    </dgm:pt>
    <dgm:pt modelId="{60D489B0-1B61-A147-A772-FF0679883DC2}">
      <dgm:prSet custT="1"/>
      <dgm:spPr/>
      <dgm:t>
        <a:bodyPr/>
        <a:lstStyle/>
        <a:p>
          <a:pPr rtl="0"/>
          <a:r>
            <a:rPr lang="pl-PL" sz="1400" b="0" i="0" baseline="0">
              <a:latin typeface="Calibri Light" panose="020F0302020204030204"/>
            </a:rPr>
            <a:t>Wariantowość</a:t>
          </a:r>
          <a:r>
            <a:rPr lang="pl-PL" sz="1400">
              <a:latin typeface="Calibri Light" panose="020F0302020204030204"/>
            </a:rPr>
            <a:t> procesów oceny merytorycznej </a:t>
          </a:r>
          <a:endParaRPr lang="pl-PL" sz="1400"/>
        </a:p>
      </dgm:t>
    </dgm:pt>
    <dgm:pt modelId="{F1441002-5A4E-C449-8C25-2309724FE521}" type="parTrans" cxnId="{E8834299-15B9-7648-84BE-A6F0B9C53044}">
      <dgm:prSet/>
      <dgm:spPr/>
      <dgm:t>
        <a:bodyPr/>
        <a:lstStyle/>
        <a:p>
          <a:endParaRPr lang="pl-PL" sz="2000"/>
        </a:p>
      </dgm:t>
    </dgm:pt>
    <dgm:pt modelId="{7EC3E69B-7C86-A84A-A92C-0E852D27DF16}" type="sibTrans" cxnId="{E8834299-15B9-7648-84BE-A6F0B9C53044}">
      <dgm:prSet/>
      <dgm:spPr/>
      <dgm:t>
        <a:bodyPr/>
        <a:lstStyle/>
        <a:p>
          <a:endParaRPr lang="pl-PL" sz="2000"/>
        </a:p>
      </dgm:t>
    </dgm:pt>
    <dgm:pt modelId="{F3D4AB8C-E152-4A43-9227-ABFB45701DA0}">
      <dgm:prSet custT="1"/>
      <dgm:spPr/>
      <dgm:t>
        <a:bodyPr/>
        <a:lstStyle/>
        <a:p>
          <a:pPr rtl="0"/>
          <a:r>
            <a:rPr lang="pl-PL" sz="1400" b="1"/>
            <a:t>Cel</a:t>
          </a:r>
          <a:r>
            <a:rPr lang="pl-PL" sz="1400"/>
            <a:t>: </a:t>
          </a:r>
          <a:r>
            <a:rPr lang="pl-PL" sz="1400">
              <a:latin typeface="Calibri Light" panose="020F0302020204030204"/>
            </a:rPr>
            <a:t>Doprecyzowanie zakresu stosowania w odniesieniu do dokumentów i zakresu analizy danych (</a:t>
          </a:r>
          <a:r>
            <a:rPr lang="pl-PL" sz="1400" i="1">
              <a:latin typeface="Calibri Light" panose="020F0302020204030204"/>
            </a:rPr>
            <a:t>vide </a:t>
          </a:r>
          <a:r>
            <a:rPr lang="pl-PL" sz="1400">
              <a:latin typeface="Calibri Light" panose="020F0302020204030204"/>
            </a:rPr>
            <a:t>zagadnienia prawne)</a:t>
          </a:r>
          <a:endParaRPr lang="pl-PL" sz="1400"/>
        </a:p>
      </dgm:t>
    </dgm:pt>
    <dgm:pt modelId="{F49D6029-1C8E-8146-AA87-24F543670377}" type="parTrans" cxnId="{18959353-1243-498E-A8FD-8F1DEAA0EC97}">
      <dgm:prSet/>
      <dgm:spPr/>
      <dgm:t>
        <a:bodyPr/>
        <a:lstStyle/>
        <a:p>
          <a:endParaRPr lang="pl-PL" sz="2000"/>
        </a:p>
      </dgm:t>
    </dgm:pt>
    <dgm:pt modelId="{BEB47C21-DBC8-0B41-9AC4-01F0DFD9EF74}" type="sibTrans" cxnId="{18959353-1243-498E-A8FD-8F1DEAA0EC97}">
      <dgm:prSet/>
      <dgm:spPr/>
      <dgm:t>
        <a:bodyPr/>
        <a:lstStyle/>
        <a:p>
          <a:endParaRPr lang="pl-PL" sz="2000"/>
        </a:p>
      </dgm:t>
    </dgm:pt>
    <dgm:pt modelId="{2EAEB702-E55E-7544-BF0C-FB1DF10986AD}">
      <dgm:prSet custT="1"/>
      <dgm:spPr/>
      <dgm:t>
        <a:bodyPr/>
        <a:lstStyle/>
        <a:p>
          <a:pPr rtl="0"/>
          <a:r>
            <a:rPr lang="pl-PL" sz="1400" b="1"/>
            <a:t>Cel</a:t>
          </a:r>
          <a:r>
            <a:rPr lang="pl-PL" sz="1400"/>
            <a:t>: </a:t>
          </a:r>
          <a:r>
            <a:rPr lang="pl-PL" sz="1400">
              <a:latin typeface="Calibri Light" panose="020F0302020204030204"/>
            </a:rPr>
            <a:t>Zapewnić pokrycie głównych trybów procedowania zwłaszcza w kontekście ocen zespołowych</a:t>
          </a:r>
          <a:endParaRPr lang="pl-PL" sz="1400"/>
        </a:p>
      </dgm:t>
    </dgm:pt>
    <dgm:pt modelId="{7B5EAEA3-B0D2-E044-A613-92D69A4C3585}" type="parTrans" cxnId="{8ACA2AF2-D1EA-49F6-8229-26C5EF9DB842}">
      <dgm:prSet/>
      <dgm:spPr/>
      <dgm:t>
        <a:bodyPr/>
        <a:lstStyle/>
        <a:p>
          <a:endParaRPr lang="pl-PL" sz="2000"/>
        </a:p>
      </dgm:t>
    </dgm:pt>
    <dgm:pt modelId="{E12CF188-AE95-A24E-A8C4-94972B10061A}" type="sibTrans" cxnId="{8ACA2AF2-D1EA-49F6-8229-26C5EF9DB842}">
      <dgm:prSet/>
      <dgm:spPr/>
      <dgm:t>
        <a:bodyPr/>
        <a:lstStyle/>
        <a:p>
          <a:endParaRPr lang="pl-PL" sz="2000"/>
        </a:p>
      </dgm:t>
    </dgm:pt>
    <dgm:pt modelId="{809B6E57-22DC-3E48-ACCA-C31E88EE5BDE}">
      <dgm:prSet custT="1"/>
      <dgm:spPr/>
      <dgm:t>
        <a:bodyPr/>
        <a:lstStyle/>
        <a:p>
          <a:pPr rtl="0"/>
          <a:r>
            <a:rPr lang="pl-PL" sz="1400"/>
            <a:t>Wsparcie na etapie przygotowania założeń naborów</a:t>
          </a:r>
        </a:p>
      </dgm:t>
    </dgm:pt>
    <dgm:pt modelId="{E1B57378-F859-C246-9888-35EEADA88FAF}" type="parTrans" cxnId="{9DDB3868-8DBD-274E-924E-5475EF0ABA3C}">
      <dgm:prSet/>
      <dgm:spPr/>
      <dgm:t>
        <a:bodyPr/>
        <a:lstStyle/>
        <a:p>
          <a:endParaRPr lang="pl-PL" sz="2000"/>
        </a:p>
      </dgm:t>
    </dgm:pt>
    <dgm:pt modelId="{B4AACDE5-39E7-A842-BBD2-3CD1459C15B8}" type="sibTrans" cxnId="{9DDB3868-8DBD-274E-924E-5475EF0ABA3C}">
      <dgm:prSet/>
      <dgm:spPr/>
      <dgm:t>
        <a:bodyPr/>
        <a:lstStyle/>
        <a:p>
          <a:endParaRPr lang="pl-PL" sz="2000"/>
        </a:p>
      </dgm:t>
    </dgm:pt>
    <dgm:pt modelId="{B6BC84EF-7CC1-734F-B851-7B351373E9D8}">
      <dgm:prSet custT="1"/>
      <dgm:spPr/>
      <dgm:t>
        <a:bodyPr/>
        <a:lstStyle/>
        <a:p>
          <a:pPr rtl="0"/>
          <a:r>
            <a:rPr lang="pl-PL" sz="1400" b="1"/>
            <a:t>Cel</a:t>
          </a:r>
          <a:r>
            <a:rPr lang="pl-PL" sz="1400"/>
            <a:t>: </a:t>
          </a:r>
          <a:r>
            <a:rPr lang="pl-PL" sz="1400" b="0"/>
            <a:t>Wsparcie przy tworzeniu założeń do konkursu - wprowadzeniu katalogu możliwości na platformie ku uniknięcia powielania funkcji, ograniczeniu kosztów i stopnia skomplikowania systemu finansowania nauki badań i rozwoju</a:t>
          </a:r>
        </a:p>
      </dgm:t>
    </dgm:pt>
    <dgm:pt modelId="{609E9F4B-16F7-FE44-B4EC-F6AA6E7288E4}" type="parTrans" cxnId="{E2B81E76-EBF0-414D-9E7D-7084CA7E2E79}">
      <dgm:prSet/>
      <dgm:spPr/>
      <dgm:t>
        <a:bodyPr/>
        <a:lstStyle/>
        <a:p>
          <a:endParaRPr lang="pl-PL" sz="2000"/>
        </a:p>
      </dgm:t>
    </dgm:pt>
    <dgm:pt modelId="{FF4042E3-323B-3948-B57E-42B39E9D1BFC}" type="sibTrans" cxnId="{E2B81E76-EBF0-414D-9E7D-7084CA7E2E79}">
      <dgm:prSet/>
      <dgm:spPr/>
      <dgm:t>
        <a:bodyPr/>
        <a:lstStyle/>
        <a:p>
          <a:endParaRPr lang="pl-PL" sz="2000"/>
        </a:p>
      </dgm:t>
    </dgm:pt>
    <dgm:pt modelId="{8817CFD0-6B44-BF46-8C47-E1DAEA572A12}" type="pres">
      <dgm:prSet presAssocID="{463FD510-917A-C245-AA20-4F8926295FA3}" presName="linear" presStyleCnt="0">
        <dgm:presLayoutVars>
          <dgm:dir/>
          <dgm:animLvl val="lvl"/>
          <dgm:resizeHandles val="exact"/>
        </dgm:presLayoutVars>
      </dgm:prSet>
      <dgm:spPr/>
    </dgm:pt>
    <dgm:pt modelId="{5A630764-2481-FD48-9A80-535F3F9D4A19}" type="pres">
      <dgm:prSet presAssocID="{3BCEDCBD-A4AC-2542-9F70-D1FC6FC6C943}" presName="parentLin" presStyleCnt="0"/>
      <dgm:spPr/>
    </dgm:pt>
    <dgm:pt modelId="{788DEBA5-3013-8C42-A3F7-58B8BF0CBFBF}" type="pres">
      <dgm:prSet presAssocID="{3BCEDCBD-A4AC-2542-9F70-D1FC6FC6C943}" presName="parentLeftMargin" presStyleLbl="node1" presStyleIdx="0" presStyleCnt="3"/>
      <dgm:spPr/>
    </dgm:pt>
    <dgm:pt modelId="{31DFFEF3-D31B-7B49-B2A2-511F9967E8DB}" type="pres">
      <dgm:prSet presAssocID="{3BCEDCBD-A4AC-2542-9F70-D1FC6FC6C94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5409F3F-62A9-DD47-A9CC-9E68BE08AF4B}" type="pres">
      <dgm:prSet presAssocID="{3BCEDCBD-A4AC-2542-9F70-D1FC6FC6C943}" presName="negativeSpace" presStyleCnt="0"/>
      <dgm:spPr/>
    </dgm:pt>
    <dgm:pt modelId="{FED30274-2440-CA4F-9A81-846265816F4C}" type="pres">
      <dgm:prSet presAssocID="{3BCEDCBD-A4AC-2542-9F70-D1FC6FC6C943}" presName="childText" presStyleLbl="conFgAcc1" presStyleIdx="0" presStyleCnt="3">
        <dgm:presLayoutVars>
          <dgm:bulletEnabled val="1"/>
        </dgm:presLayoutVars>
      </dgm:prSet>
      <dgm:spPr/>
    </dgm:pt>
    <dgm:pt modelId="{A22FF8F4-821E-A146-9553-92A731957A42}" type="pres">
      <dgm:prSet presAssocID="{A304F875-432B-844B-A38B-67F6DC58E9B1}" presName="spaceBetweenRectangles" presStyleCnt="0"/>
      <dgm:spPr/>
    </dgm:pt>
    <dgm:pt modelId="{3E7C158E-7909-1445-82F2-F91DC1D92938}" type="pres">
      <dgm:prSet presAssocID="{60D489B0-1B61-A147-A772-FF0679883DC2}" presName="parentLin" presStyleCnt="0"/>
      <dgm:spPr/>
    </dgm:pt>
    <dgm:pt modelId="{EEDA48C4-566D-FC4B-A543-14B004667233}" type="pres">
      <dgm:prSet presAssocID="{60D489B0-1B61-A147-A772-FF0679883DC2}" presName="parentLeftMargin" presStyleLbl="node1" presStyleIdx="0" presStyleCnt="3"/>
      <dgm:spPr/>
    </dgm:pt>
    <dgm:pt modelId="{ECE599F0-7D6E-9243-BC34-79C0EBE65D28}" type="pres">
      <dgm:prSet presAssocID="{60D489B0-1B61-A147-A772-FF0679883DC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85E4C56-D2AB-D44A-AC8E-FC2A66A8D90E}" type="pres">
      <dgm:prSet presAssocID="{60D489B0-1B61-A147-A772-FF0679883DC2}" presName="negativeSpace" presStyleCnt="0"/>
      <dgm:spPr/>
    </dgm:pt>
    <dgm:pt modelId="{39A0B3DB-92E5-2141-8358-D165A058D44F}" type="pres">
      <dgm:prSet presAssocID="{60D489B0-1B61-A147-A772-FF0679883DC2}" presName="childText" presStyleLbl="conFgAcc1" presStyleIdx="1" presStyleCnt="3">
        <dgm:presLayoutVars>
          <dgm:bulletEnabled val="1"/>
        </dgm:presLayoutVars>
      </dgm:prSet>
      <dgm:spPr/>
    </dgm:pt>
    <dgm:pt modelId="{9A25C004-066F-4649-8F8C-E6933C895B38}" type="pres">
      <dgm:prSet presAssocID="{7EC3E69B-7C86-A84A-A92C-0E852D27DF16}" presName="spaceBetweenRectangles" presStyleCnt="0"/>
      <dgm:spPr/>
    </dgm:pt>
    <dgm:pt modelId="{72A8F37F-F55E-9649-91C2-58830ACD899E}" type="pres">
      <dgm:prSet presAssocID="{809B6E57-22DC-3E48-ACCA-C31E88EE5BDE}" presName="parentLin" presStyleCnt="0"/>
      <dgm:spPr/>
    </dgm:pt>
    <dgm:pt modelId="{BA5B4972-07AC-1944-AE43-5A800B5B9CA1}" type="pres">
      <dgm:prSet presAssocID="{809B6E57-22DC-3E48-ACCA-C31E88EE5BDE}" presName="parentLeftMargin" presStyleLbl="node1" presStyleIdx="1" presStyleCnt="3"/>
      <dgm:spPr/>
    </dgm:pt>
    <dgm:pt modelId="{C3A4EA40-EB94-8243-AFA5-52857B88CDBE}" type="pres">
      <dgm:prSet presAssocID="{809B6E57-22DC-3E48-ACCA-C31E88EE5BD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1DD2A12-F650-3846-B797-E4308D6F849F}" type="pres">
      <dgm:prSet presAssocID="{809B6E57-22DC-3E48-ACCA-C31E88EE5BDE}" presName="negativeSpace" presStyleCnt="0"/>
      <dgm:spPr/>
    </dgm:pt>
    <dgm:pt modelId="{EEAE68BA-0267-1047-8092-6E69E9D7A938}" type="pres">
      <dgm:prSet presAssocID="{809B6E57-22DC-3E48-ACCA-C31E88EE5BD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11D5B04-C1E8-4A2E-9C91-4E05263D2BB3}" type="presOf" srcId="{3BCEDCBD-A4AC-2542-9F70-D1FC6FC6C943}" destId="{31DFFEF3-D31B-7B49-B2A2-511F9967E8DB}" srcOrd="1" destOrd="0" presId="urn:microsoft.com/office/officeart/2005/8/layout/list1"/>
    <dgm:cxn modelId="{D40CA005-2DE2-4D6C-8B6E-6A27016EE8D1}" type="presOf" srcId="{F3D4AB8C-E152-4A43-9227-ABFB45701DA0}" destId="{FED30274-2440-CA4F-9A81-846265816F4C}" srcOrd="0" destOrd="0" presId="urn:microsoft.com/office/officeart/2005/8/layout/list1"/>
    <dgm:cxn modelId="{900C1135-CF1E-4EF5-9261-1B5934F14F68}" type="presOf" srcId="{60D489B0-1B61-A147-A772-FF0679883DC2}" destId="{ECE599F0-7D6E-9243-BC34-79C0EBE65D28}" srcOrd="1" destOrd="0" presId="urn:microsoft.com/office/officeart/2005/8/layout/list1"/>
    <dgm:cxn modelId="{7C74545E-C3B7-4F9B-A2F8-68932D6E36E7}" type="presOf" srcId="{2EAEB702-E55E-7544-BF0C-FB1DF10986AD}" destId="{39A0B3DB-92E5-2141-8358-D165A058D44F}" srcOrd="0" destOrd="0" presId="urn:microsoft.com/office/officeart/2005/8/layout/list1"/>
    <dgm:cxn modelId="{9DDB3868-8DBD-274E-924E-5475EF0ABA3C}" srcId="{463FD510-917A-C245-AA20-4F8926295FA3}" destId="{809B6E57-22DC-3E48-ACCA-C31E88EE5BDE}" srcOrd="2" destOrd="0" parTransId="{E1B57378-F859-C246-9888-35EEADA88FAF}" sibTransId="{B4AACDE5-39E7-A842-BBD2-3CD1459C15B8}"/>
    <dgm:cxn modelId="{18959353-1243-498E-A8FD-8F1DEAA0EC97}" srcId="{3BCEDCBD-A4AC-2542-9F70-D1FC6FC6C943}" destId="{F3D4AB8C-E152-4A43-9227-ABFB45701DA0}" srcOrd="0" destOrd="0" parTransId="{F49D6029-1C8E-8146-AA87-24F543670377}" sibTransId="{BEB47C21-DBC8-0B41-9AC4-01F0DFD9EF74}"/>
    <dgm:cxn modelId="{E2B81E76-EBF0-414D-9E7D-7084CA7E2E79}" srcId="{809B6E57-22DC-3E48-ACCA-C31E88EE5BDE}" destId="{B6BC84EF-7CC1-734F-B851-7B351373E9D8}" srcOrd="0" destOrd="0" parTransId="{609E9F4B-16F7-FE44-B4EC-F6AA6E7288E4}" sibTransId="{FF4042E3-323B-3948-B57E-42B39E9D1BFC}"/>
    <dgm:cxn modelId="{AC9B088D-EBB9-4569-9EC1-ED50ACD24311}" type="presOf" srcId="{3BCEDCBD-A4AC-2542-9F70-D1FC6FC6C943}" destId="{788DEBA5-3013-8C42-A3F7-58B8BF0CBFBF}" srcOrd="0" destOrd="0" presId="urn:microsoft.com/office/officeart/2005/8/layout/list1"/>
    <dgm:cxn modelId="{F2D5B995-8E36-E042-BF34-10666D6AE521}" type="presOf" srcId="{809B6E57-22DC-3E48-ACCA-C31E88EE5BDE}" destId="{C3A4EA40-EB94-8243-AFA5-52857B88CDBE}" srcOrd="1" destOrd="0" presId="urn:microsoft.com/office/officeart/2005/8/layout/list1"/>
    <dgm:cxn modelId="{E8834299-15B9-7648-84BE-A6F0B9C53044}" srcId="{463FD510-917A-C245-AA20-4F8926295FA3}" destId="{60D489B0-1B61-A147-A772-FF0679883DC2}" srcOrd="1" destOrd="0" parTransId="{F1441002-5A4E-C449-8C25-2309724FE521}" sibTransId="{7EC3E69B-7C86-A84A-A92C-0E852D27DF16}"/>
    <dgm:cxn modelId="{D93F0FA3-24E1-4B2C-9EF9-670DB6A4DFF1}" type="presOf" srcId="{60D489B0-1B61-A147-A772-FF0679883DC2}" destId="{EEDA48C4-566D-FC4B-A543-14B004667233}" srcOrd="0" destOrd="0" presId="urn:microsoft.com/office/officeart/2005/8/layout/list1"/>
    <dgm:cxn modelId="{0240D6AE-87B8-6248-86E1-5F9A5C219B5C}" type="presOf" srcId="{B6BC84EF-7CC1-734F-B851-7B351373E9D8}" destId="{EEAE68BA-0267-1047-8092-6E69E9D7A938}" srcOrd="0" destOrd="0" presId="urn:microsoft.com/office/officeart/2005/8/layout/list1"/>
    <dgm:cxn modelId="{C7D8B3C8-207B-A04B-AD88-CCF7A6E3E888}" type="presOf" srcId="{463FD510-917A-C245-AA20-4F8926295FA3}" destId="{8817CFD0-6B44-BF46-8C47-E1DAEA572A12}" srcOrd="0" destOrd="0" presId="urn:microsoft.com/office/officeart/2005/8/layout/list1"/>
    <dgm:cxn modelId="{6A0C74D0-5C7C-1C4B-8ED6-F0D924391945}" type="presOf" srcId="{809B6E57-22DC-3E48-ACCA-C31E88EE5BDE}" destId="{BA5B4972-07AC-1944-AE43-5A800B5B9CA1}" srcOrd="0" destOrd="0" presId="urn:microsoft.com/office/officeart/2005/8/layout/list1"/>
    <dgm:cxn modelId="{13A7EFEA-8175-1E42-9BB1-8EE5DB1E012B}" srcId="{463FD510-917A-C245-AA20-4F8926295FA3}" destId="{3BCEDCBD-A4AC-2542-9F70-D1FC6FC6C943}" srcOrd="0" destOrd="0" parTransId="{707BF559-86D6-FF4B-B89A-5427D20645BE}" sibTransId="{A304F875-432B-844B-A38B-67F6DC58E9B1}"/>
    <dgm:cxn modelId="{8ACA2AF2-D1EA-49F6-8229-26C5EF9DB842}" srcId="{60D489B0-1B61-A147-A772-FF0679883DC2}" destId="{2EAEB702-E55E-7544-BF0C-FB1DF10986AD}" srcOrd="0" destOrd="0" parTransId="{7B5EAEA3-B0D2-E044-A613-92D69A4C3585}" sibTransId="{E12CF188-AE95-A24E-A8C4-94972B10061A}"/>
    <dgm:cxn modelId="{8828932D-DE91-4782-9AD5-837E604A71FF}" type="presParOf" srcId="{8817CFD0-6B44-BF46-8C47-E1DAEA572A12}" destId="{5A630764-2481-FD48-9A80-535F3F9D4A19}" srcOrd="0" destOrd="0" presId="urn:microsoft.com/office/officeart/2005/8/layout/list1"/>
    <dgm:cxn modelId="{74DB41B1-0BF7-401B-9EDD-DB2BB66E9012}" type="presParOf" srcId="{5A630764-2481-FD48-9A80-535F3F9D4A19}" destId="{788DEBA5-3013-8C42-A3F7-58B8BF0CBFBF}" srcOrd="0" destOrd="0" presId="urn:microsoft.com/office/officeart/2005/8/layout/list1"/>
    <dgm:cxn modelId="{A0B05ABE-DFFF-4583-B5A6-F081576B1F84}" type="presParOf" srcId="{5A630764-2481-FD48-9A80-535F3F9D4A19}" destId="{31DFFEF3-D31B-7B49-B2A2-511F9967E8DB}" srcOrd="1" destOrd="0" presId="urn:microsoft.com/office/officeart/2005/8/layout/list1"/>
    <dgm:cxn modelId="{65525135-5253-41BF-88B2-7F6BA359CA99}" type="presParOf" srcId="{8817CFD0-6B44-BF46-8C47-E1DAEA572A12}" destId="{A5409F3F-62A9-DD47-A9CC-9E68BE08AF4B}" srcOrd="1" destOrd="0" presId="urn:microsoft.com/office/officeart/2005/8/layout/list1"/>
    <dgm:cxn modelId="{4F042BBC-AB91-460F-9823-BC5AB68B8439}" type="presParOf" srcId="{8817CFD0-6B44-BF46-8C47-E1DAEA572A12}" destId="{FED30274-2440-CA4F-9A81-846265816F4C}" srcOrd="2" destOrd="0" presId="urn:microsoft.com/office/officeart/2005/8/layout/list1"/>
    <dgm:cxn modelId="{8436944D-6A07-4D0E-A9F0-6AF571290761}" type="presParOf" srcId="{8817CFD0-6B44-BF46-8C47-E1DAEA572A12}" destId="{A22FF8F4-821E-A146-9553-92A731957A42}" srcOrd="3" destOrd="0" presId="urn:microsoft.com/office/officeart/2005/8/layout/list1"/>
    <dgm:cxn modelId="{F2A0F222-3B30-4E77-8CB5-1E15A2E2712A}" type="presParOf" srcId="{8817CFD0-6B44-BF46-8C47-E1DAEA572A12}" destId="{3E7C158E-7909-1445-82F2-F91DC1D92938}" srcOrd="4" destOrd="0" presId="urn:microsoft.com/office/officeart/2005/8/layout/list1"/>
    <dgm:cxn modelId="{052F7752-EE71-4673-A8EA-1B3521D25D34}" type="presParOf" srcId="{3E7C158E-7909-1445-82F2-F91DC1D92938}" destId="{EEDA48C4-566D-FC4B-A543-14B004667233}" srcOrd="0" destOrd="0" presId="urn:microsoft.com/office/officeart/2005/8/layout/list1"/>
    <dgm:cxn modelId="{CA4A1D38-8717-4DE4-BDB4-E4790895A4C4}" type="presParOf" srcId="{3E7C158E-7909-1445-82F2-F91DC1D92938}" destId="{ECE599F0-7D6E-9243-BC34-79C0EBE65D28}" srcOrd="1" destOrd="0" presId="urn:microsoft.com/office/officeart/2005/8/layout/list1"/>
    <dgm:cxn modelId="{37038BEA-77F5-4DEF-8F83-0ADFAF3077E3}" type="presParOf" srcId="{8817CFD0-6B44-BF46-8C47-E1DAEA572A12}" destId="{E85E4C56-D2AB-D44A-AC8E-FC2A66A8D90E}" srcOrd="5" destOrd="0" presId="urn:microsoft.com/office/officeart/2005/8/layout/list1"/>
    <dgm:cxn modelId="{0643BB42-2799-4626-BAFC-A370E882FA3F}" type="presParOf" srcId="{8817CFD0-6B44-BF46-8C47-E1DAEA572A12}" destId="{39A0B3DB-92E5-2141-8358-D165A058D44F}" srcOrd="6" destOrd="0" presId="urn:microsoft.com/office/officeart/2005/8/layout/list1"/>
    <dgm:cxn modelId="{6D56B4A9-650D-494D-B763-981872769E64}" type="presParOf" srcId="{8817CFD0-6B44-BF46-8C47-E1DAEA572A12}" destId="{9A25C004-066F-4649-8F8C-E6933C895B38}" srcOrd="7" destOrd="0" presId="urn:microsoft.com/office/officeart/2005/8/layout/list1"/>
    <dgm:cxn modelId="{517A065F-06E3-0E41-B2E9-44C8FFD87F41}" type="presParOf" srcId="{8817CFD0-6B44-BF46-8C47-E1DAEA572A12}" destId="{72A8F37F-F55E-9649-91C2-58830ACD899E}" srcOrd="8" destOrd="0" presId="urn:microsoft.com/office/officeart/2005/8/layout/list1"/>
    <dgm:cxn modelId="{82F55DD1-09E2-9448-AB97-59FD4665E17E}" type="presParOf" srcId="{72A8F37F-F55E-9649-91C2-58830ACD899E}" destId="{BA5B4972-07AC-1944-AE43-5A800B5B9CA1}" srcOrd="0" destOrd="0" presId="urn:microsoft.com/office/officeart/2005/8/layout/list1"/>
    <dgm:cxn modelId="{AA2EBAFC-CB18-4D4F-A158-8E78DFAB596A}" type="presParOf" srcId="{72A8F37F-F55E-9649-91C2-58830ACD899E}" destId="{C3A4EA40-EB94-8243-AFA5-52857B88CDBE}" srcOrd="1" destOrd="0" presId="urn:microsoft.com/office/officeart/2005/8/layout/list1"/>
    <dgm:cxn modelId="{55EEC516-1F9F-1E4A-B124-F8FE6AFCDE86}" type="presParOf" srcId="{8817CFD0-6B44-BF46-8C47-E1DAEA572A12}" destId="{21DD2A12-F650-3846-B797-E4308D6F849F}" srcOrd="9" destOrd="0" presId="urn:microsoft.com/office/officeart/2005/8/layout/list1"/>
    <dgm:cxn modelId="{B2F915C1-5C88-7B47-A637-340C590CB6D9}" type="presParOf" srcId="{8817CFD0-6B44-BF46-8C47-E1DAEA572A12}" destId="{EEAE68BA-0267-1047-8092-6E69E9D7A93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A23DEE-C762-B646-A50F-4A0BE55E3569}">
      <dsp:nvSpPr>
        <dsp:cNvPr id="0" name=""/>
        <dsp:cNvSpPr/>
      </dsp:nvSpPr>
      <dsp:spPr>
        <a:xfrm>
          <a:off x="0" y="90412"/>
          <a:ext cx="2309316" cy="13855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/>
            <a:t>7 e‑usług</a:t>
          </a:r>
          <a:endParaRPr lang="en-US" sz="2000" kern="1200"/>
        </a:p>
      </dsp:txBody>
      <dsp:txXfrm>
        <a:off x="0" y="90412"/>
        <a:ext cx="2309316" cy="1385589"/>
      </dsp:txXfrm>
    </dsp:sp>
    <dsp:sp modelId="{B2B839AA-0A99-314E-A837-E0AB0AA5941B}">
      <dsp:nvSpPr>
        <dsp:cNvPr id="0" name=""/>
        <dsp:cNvSpPr/>
      </dsp:nvSpPr>
      <dsp:spPr>
        <a:xfrm>
          <a:off x="2540247" y="90412"/>
          <a:ext cx="2309316" cy="13855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i="0" kern="1200" baseline="0"/>
            <a:t>ponad 300 stron dokumentacji analitycznej</a:t>
          </a:r>
          <a:endParaRPr lang="en-US" sz="2000" kern="1200"/>
        </a:p>
      </dsp:txBody>
      <dsp:txXfrm>
        <a:off x="2540247" y="90412"/>
        <a:ext cx="2309316" cy="1385589"/>
      </dsp:txXfrm>
    </dsp:sp>
    <dsp:sp modelId="{FD227A73-FCF7-9941-8B6F-7E788F65B0A4}">
      <dsp:nvSpPr>
        <dsp:cNvPr id="0" name=""/>
        <dsp:cNvSpPr/>
      </dsp:nvSpPr>
      <dsp:spPr>
        <a:xfrm>
          <a:off x="5080495" y="90412"/>
          <a:ext cx="2309316" cy="13855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i="0" kern="1200" baseline="0"/>
            <a:t>&gt;200 wymagań funkcjonalnych i ogólnych</a:t>
          </a:r>
          <a:r>
            <a:rPr lang="pl-PL" sz="2000" b="0" i="0" kern="1200" baseline="0"/>
            <a:t> (większość MUST/SHOULD)</a:t>
          </a:r>
          <a:endParaRPr lang="en-US" sz="2000" kern="1200"/>
        </a:p>
      </dsp:txBody>
      <dsp:txXfrm>
        <a:off x="5080495" y="90412"/>
        <a:ext cx="2309316" cy="1385589"/>
      </dsp:txXfrm>
    </dsp:sp>
    <dsp:sp modelId="{BAFD8F50-A4A6-2C46-978C-31859811EBBD}">
      <dsp:nvSpPr>
        <dsp:cNvPr id="0" name=""/>
        <dsp:cNvSpPr/>
      </dsp:nvSpPr>
      <dsp:spPr>
        <a:xfrm>
          <a:off x="0" y="1706934"/>
          <a:ext cx="2309316" cy="13855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i="0" kern="1200" baseline="0"/>
            <a:t>&gt;100 uwag zgłoszonych przez instytucje</a:t>
          </a:r>
          <a:endParaRPr lang="en-US" sz="2000" kern="1200"/>
        </a:p>
      </dsp:txBody>
      <dsp:txXfrm>
        <a:off x="0" y="1706934"/>
        <a:ext cx="2309316" cy="1385589"/>
      </dsp:txXfrm>
    </dsp:sp>
    <dsp:sp modelId="{D2CA2FB9-F1C0-924A-9F5A-5AAB05511FAB}">
      <dsp:nvSpPr>
        <dsp:cNvPr id="0" name=""/>
        <dsp:cNvSpPr/>
      </dsp:nvSpPr>
      <dsp:spPr>
        <a:xfrm>
          <a:off x="2540247" y="1706934"/>
          <a:ext cx="2309316" cy="13855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/>
            <a:t>&gt;40 procesów szczegółowych odwzorowanych w meta‑procesie</a:t>
          </a:r>
          <a:endParaRPr lang="en-US" sz="2000" kern="1200"/>
        </a:p>
      </dsp:txBody>
      <dsp:txXfrm>
        <a:off x="2540247" y="1706934"/>
        <a:ext cx="2309316" cy="1385589"/>
      </dsp:txXfrm>
    </dsp:sp>
    <dsp:sp modelId="{A3460B3D-0746-B544-AE6E-555526B7A627}">
      <dsp:nvSpPr>
        <dsp:cNvPr id="0" name=""/>
        <dsp:cNvSpPr/>
      </dsp:nvSpPr>
      <dsp:spPr>
        <a:xfrm>
          <a:off x="5080495" y="1706934"/>
          <a:ext cx="2309316" cy="138558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i="0" kern="1200" baseline="0"/>
            <a:t>1 wspólny model danych</a:t>
          </a:r>
          <a:endParaRPr lang="en-US" sz="2000" kern="1200"/>
        </a:p>
      </dsp:txBody>
      <dsp:txXfrm>
        <a:off x="5080495" y="1706934"/>
        <a:ext cx="2309316" cy="13855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D30274-2440-CA4F-9A81-846265816F4C}">
      <dsp:nvSpPr>
        <dsp:cNvPr id="0" name=""/>
        <dsp:cNvSpPr/>
      </dsp:nvSpPr>
      <dsp:spPr>
        <a:xfrm>
          <a:off x="0" y="327942"/>
          <a:ext cx="7389547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511" tIns="354076" rIns="573511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700" kern="1200"/>
            <a:t>Cel: Uregulowanie dostępu do rezultatów projektu, infrastruktury i finansowania rozwoju oprogramowania</a:t>
          </a:r>
        </a:p>
      </dsp:txBody>
      <dsp:txXfrm>
        <a:off x="0" y="327942"/>
        <a:ext cx="7389547" cy="963900"/>
      </dsp:txXfrm>
    </dsp:sp>
    <dsp:sp modelId="{31DFFEF3-D31B-7B49-B2A2-511F9967E8DB}">
      <dsp:nvSpPr>
        <dsp:cNvPr id="0" name=""/>
        <dsp:cNvSpPr/>
      </dsp:nvSpPr>
      <dsp:spPr>
        <a:xfrm>
          <a:off x="369477" y="77022"/>
          <a:ext cx="517268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515" tIns="0" rIns="19551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0" i="0" kern="1200" baseline="0"/>
            <a:t>Udział ABM i innych podmiotów</a:t>
          </a:r>
          <a:endParaRPr lang="pl-PL" sz="1700" kern="1200"/>
        </a:p>
      </dsp:txBody>
      <dsp:txXfrm>
        <a:off x="393975" y="101520"/>
        <a:ext cx="5123686" cy="452844"/>
      </dsp:txXfrm>
    </dsp:sp>
    <dsp:sp modelId="{39A0B3DB-92E5-2141-8358-D165A058D44F}">
      <dsp:nvSpPr>
        <dsp:cNvPr id="0" name=""/>
        <dsp:cNvSpPr/>
      </dsp:nvSpPr>
      <dsp:spPr>
        <a:xfrm>
          <a:off x="0" y="1634562"/>
          <a:ext cx="7389547" cy="1472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511" tIns="354076" rIns="573511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700" kern="1200"/>
            <a:t>Cel: Zapewnić zgodność z regulacjami w zakresie centralnego przetwarzania danych osobowych i informacji o własności intelektualnej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700" b="0" i="0" kern="1200" baseline="0"/>
            <a:t>Metody: Matryca </a:t>
          </a:r>
          <a:r>
            <a:rPr lang="pl-PL" sz="1700" b="0" i="0" kern="1200" baseline="0" err="1"/>
            <a:t>Compliance</a:t>
          </a:r>
          <a:r>
            <a:rPr lang="pl-PL" sz="1700" b="0" i="0" kern="1200" baseline="0"/>
            <a:t> </a:t>
          </a:r>
          <a:r>
            <a:rPr lang="pl-PL" sz="1700" kern="1200"/>
            <a:t>(wymagania vs akty)</a:t>
          </a:r>
        </a:p>
      </dsp:txBody>
      <dsp:txXfrm>
        <a:off x="0" y="1634562"/>
        <a:ext cx="7389547" cy="1472625"/>
      </dsp:txXfrm>
    </dsp:sp>
    <dsp:sp modelId="{ECE599F0-7D6E-9243-BC34-79C0EBE65D28}">
      <dsp:nvSpPr>
        <dsp:cNvPr id="0" name=""/>
        <dsp:cNvSpPr/>
      </dsp:nvSpPr>
      <dsp:spPr>
        <a:xfrm>
          <a:off x="369477" y="1383642"/>
          <a:ext cx="5172682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515" tIns="0" rIns="19551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700" b="0" i="0" kern="1200" baseline="0"/>
            <a:t>Centralizacja i współdzielenie danych </a:t>
          </a:r>
          <a:endParaRPr lang="pl-PL" sz="1700" kern="1200"/>
        </a:p>
      </dsp:txBody>
      <dsp:txXfrm>
        <a:off x="393975" y="1408140"/>
        <a:ext cx="5123686" cy="452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D30274-2440-CA4F-9A81-846265816F4C}">
      <dsp:nvSpPr>
        <dsp:cNvPr id="0" name=""/>
        <dsp:cNvSpPr/>
      </dsp:nvSpPr>
      <dsp:spPr>
        <a:xfrm>
          <a:off x="0" y="210244"/>
          <a:ext cx="7389547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511" tIns="249936" rIns="573511" bIns="99568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/>
            <a:t>Cel</a:t>
          </a:r>
          <a:r>
            <a:rPr lang="pl-PL" sz="1400" kern="1200"/>
            <a:t>: </a:t>
          </a:r>
          <a:r>
            <a:rPr lang="pl-PL" sz="1400" kern="1200">
              <a:latin typeface="Calibri Light" panose="020F0302020204030204"/>
            </a:rPr>
            <a:t>Doprecyzowanie zakresu stosowania w odniesieniu do dokumentów i zakresu analizy danych (</a:t>
          </a:r>
          <a:r>
            <a:rPr lang="pl-PL" sz="1400" i="1" kern="1200">
              <a:latin typeface="Calibri Light" panose="020F0302020204030204"/>
            </a:rPr>
            <a:t>vide </a:t>
          </a:r>
          <a:r>
            <a:rPr lang="pl-PL" sz="1400" kern="1200">
              <a:latin typeface="Calibri Light" panose="020F0302020204030204"/>
            </a:rPr>
            <a:t>zagadnienia prawne)</a:t>
          </a:r>
          <a:endParaRPr lang="pl-PL" sz="1400" kern="1200"/>
        </a:p>
      </dsp:txBody>
      <dsp:txXfrm>
        <a:off x="0" y="210244"/>
        <a:ext cx="7389547" cy="756000"/>
      </dsp:txXfrm>
    </dsp:sp>
    <dsp:sp modelId="{31DFFEF3-D31B-7B49-B2A2-511F9967E8DB}">
      <dsp:nvSpPr>
        <dsp:cNvPr id="0" name=""/>
        <dsp:cNvSpPr/>
      </dsp:nvSpPr>
      <dsp:spPr>
        <a:xfrm>
          <a:off x="369477" y="33124"/>
          <a:ext cx="5172682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515" tIns="0" rIns="195515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>
              <a:latin typeface="Calibri Light" panose="020F0302020204030204"/>
            </a:rPr>
            <a:t>e-Nadużycia w cyklu życia projektu</a:t>
          </a:r>
          <a:endParaRPr lang="pl-PL" sz="1400" kern="1200"/>
        </a:p>
      </dsp:txBody>
      <dsp:txXfrm>
        <a:off x="386770" y="50417"/>
        <a:ext cx="5138096" cy="319654"/>
      </dsp:txXfrm>
    </dsp:sp>
    <dsp:sp modelId="{39A0B3DB-92E5-2141-8358-D165A058D44F}">
      <dsp:nvSpPr>
        <dsp:cNvPr id="0" name=""/>
        <dsp:cNvSpPr/>
      </dsp:nvSpPr>
      <dsp:spPr>
        <a:xfrm>
          <a:off x="0" y="1208164"/>
          <a:ext cx="7389547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511" tIns="249936" rIns="573511" bIns="99568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/>
            <a:t>Cel</a:t>
          </a:r>
          <a:r>
            <a:rPr lang="pl-PL" sz="1400" kern="1200"/>
            <a:t>: </a:t>
          </a:r>
          <a:r>
            <a:rPr lang="pl-PL" sz="1400" kern="1200">
              <a:latin typeface="Calibri Light" panose="020F0302020204030204"/>
            </a:rPr>
            <a:t>Zapewnić pokrycie głównych trybów procedowania zwłaszcza w kontekście ocen zespołowych</a:t>
          </a:r>
          <a:endParaRPr lang="pl-PL" sz="1400" kern="1200"/>
        </a:p>
      </dsp:txBody>
      <dsp:txXfrm>
        <a:off x="0" y="1208164"/>
        <a:ext cx="7389547" cy="756000"/>
      </dsp:txXfrm>
    </dsp:sp>
    <dsp:sp modelId="{ECE599F0-7D6E-9243-BC34-79C0EBE65D28}">
      <dsp:nvSpPr>
        <dsp:cNvPr id="0" name=""/>
        <dsp:cNvSpPr/>
      </dsp:nvSpPr>
      <dsp:spPr>
        <a:xfrm>
          <a:off x="369477" y="1031044"/>
          <a:ext cx="5172682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515" tIns="0" rIns="195515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i="0" kern="1200" baseline="0">
              <a:latin typeface="Calibri Light" panose="020F0302020204030204"/>
            </a:rPr>
            <a:t>Wariantowość</a:t>
          </a:r>
          <a:r>
            <a:rPr lang="pl-PL" sz="1400" kern="1200">
              <a:latin typeface="Calibri Light" panose="020F0302020204030204"/>
            </a:rPr>
            <a:t> procesów oceny merytorycznej </a:t>
          </a:r>
          <a:endParaRPr lang="pl-PL" sz="1400" kern="1200"/>
        </a:p>
      </dsp:txBody>
      <dsp:txXfrm>
        <a:off x="386770" y="1048337"/>
        <a:ext cx="5138096" cy="319654"/>
      </dsp:txXfrm>
    </dsp:sp>
    <dsp:sp modelId="{EEAE68BA-0267-1047-8092-6E69E9D7A938}">
      <dsp:nvSpPr>
        <dsp:cNvPr id="0" name=""/>
        <dsp:cNvSpPr/>
      </dsp:nvSpPr>
      <dsp:spPr>
        <a:xfrm>
          <a:off x="0" y="2206085"/>
          <a:ext cx="7389547" cy="945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3511" tIns="249936" rIns="573511" bIns="99568" numCol="1" spcCol="1270" anchor="t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1400" b="1" kern="1200"/>
            <a:t>Cel</a:t>
          </a:r>
          <a:r>
            <a:rPr lang="pl-PL" sz="1400" kern="1200"/>
            <a:t>: </a:t>
          </a:r>
          <a:r>
            <a:rPr lang="pl-PL" sz="1400" b="0" kern="1200"/>
            <a:t>Wsparcie przy tworzeniu założeń do konkursu - wprowadzeniu katalogu możliwości na platformie ku uniknięcia powielania funkcji, ograniczeniu kosztów i stopnia skomplikowania systemu finansowania nauki badań i rozwoju</a:t>
          </a:r>
        </a:p>
      </dsp:txBody>
      <dsp:txXfrm>
        <a:off x="0" y="2206085"/>
        <a:ext cx="7389547" cy="945000"/>
      </dsp:txXfrm>
    </dsp:sp>
    <dsp:sp modelId="{C3A4EA40-EB94-8243-AFA5-52857B88CDBE}">
      <dsp:nvSpPr>
        <dsp:cNvPr id="0" name=""/>
        <dsp:cNvSpPr/>
      </dsp:nvSpPr>
      <dsp:spPr>
        <a:xfrm>
          <a:off x="369477" y="2028964"/>
          <a:ext cx="5172682" cy="354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5515" tIns="0" rIns="195515" bIns="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/>
            <a:t>Wsparcie na etapie przygotowania założeń naborów</a:t>
          </a:r>
        </a:p>
      </dsp:txBody>
      <dsp:txXfrm>
        <a:off x="386770" y="2046257"/>
        <a:ext cx="5138096" cy="31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8131F2C1-44D2-4ED7-BA3C-B03516C602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CC6A2F8-6413-4BD6-9670-42A3AD914D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9981C-0199-4C1C-BF55-B9D1845E24AB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7BF2785-6379-4E0D-AD4C-F5805D9846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56C95A6-4C19-47FE-AA18-9E2DB5F9CD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82100-07E7-4199-BF42-570F551AA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223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EFF2B-0721-7148-92D1-1650B5B78E9F}" type="datetimeFigureOut">
              <a:rPr lang="pl-PL" smtClean="0"/>
              <a:t>24.03.2026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2B4DB-5212-AD42-B2C1-BD19AC94D45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2773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1pPr>
    <a:lvl2pPr marL="357896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2pPr>
    <a:lvl3pPr marL="715792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3pPr>
    <a:lvl4pPr marL="1073688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4pPr>
    <a:lvl5pPr marL="1431585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5pPr>
    <a:lvl6pPr marL="1789481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6pPr>
    <a:lvl7pPr marL="2147377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7pPr>
    <a:lvl8pPr marL="2505273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8pPr>
    <a:lvl9pPr marL="2863169" algn="l" defTabSz="715792" rtl="0" eaLnBrk="1" latinLnBrk="0" hangingPunct="1">
      <a:defRPr sz="93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37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algn="l">
              <a:buNone/>
            </a:pP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0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35784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357840">
              <a:lnSpc>
                <a:spcPct val="100000"/>
              </a:lnSpc>
              <a:buNone/>
              <a:tabLst>
                <a:tab pos="0" algn="l"/>
              </a:tabLst>
            </a:pPr>
            <a:fld id="{59CB459D-727A-49C4-9B64-17C1057DD352}" type="slidenum">
              <a:rPr lang="en-US" sz="1200" b="0" u="none" strike="noStrike">
                <a:solidFill>
                  <a:srgbClr val="000000"/>
                </a:solidFill>
                <a:effectLst/>
                <a:uFillTx/>
                <a:latin typeface="+mn-lt"/>
                <a:ea typeface="+mn-ea"/>
              </a:rPr>
              <a:t>2</a:t>
            </a:fld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algn="l">
              <a:buNone/>
            </a:pP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35784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357840">
              <a:lnSpc>
                <a:spcPct val="100000"/>
              </a:lnSpc>
              <a:buNone/>
              <a:tabLst>
                <a:tab pos="0" algn="l"/>
              </a:tabLst>
            </a:pPr>
            <a:fld id="{1E9FFE44-2823-4BE2-B87B-8EAD7E76385E}" type="slidenum">
              <a:rPr lang="en-US" sz="1200" b="0" u="none" strike="noStrike">
                <a:solidFill>
                  <a:srgbClr val="000000"/>
                </a:solidFill>
                <a:effectLst/>
                <a:uFillTx/>
                <a:latin typeface="+mn-lt"/>
                <a:ea typeface="+mn-ea"/>
              </a:rPr>
              <a:t>4</a:t>
            </a:fld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  <a:ln w="0">
            <a:noFill/>
          </a:ln>
        </p:spPr>
      </p:sp>
      <p:sp>
        <p:nvSpPr>
          <p:cNvPr id="3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algn="l">
              <a:buNone/>
            </a:pP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 defTabSz="357840">
              <a:lnSpc>
                <a:spcPct val="100000"/>
              </a:lnSpc>
              <a:buNone/>
              <a:tabLst>
                <a:tab pos="0" algn="l"/>
              </a:tabLst>
              <a:defRPr lang="en-US" sz="1200" b="0" u="none" strike="noStrike">
                <a:solidFill>
                  <a:srgbClr val="000000"/>
                </a:solidFill>
                <a:effectLst/>
                <a:uFillTx/>
                <a:latin typeface="+mn-lt"/>
                <a:ea typeface="+mn-ea"/>
              </a:defRPr>
            </a:lvl1pPr>
          </a:lstStyle>
          <a:p>
            <a:pPr indent="0" algn="r" defTabSz="357840">
              <a:lnSpc>
                <a:spcPct val="100000"/>
              </a:lnSpc>
              <a:buNone/>
              <a:tabLst>
                <a:tab pos="0" algn="l"/>
              </a:tabLst>
            </a:pPr>
            <a:fld id="{1CA89176-A9CE-4CEF-ABD3-BB7935F67975}" type="slidenum">
              <a:rPr lang="en-US" sz="1200" b="0" u="none" strike="noStrike">
                <a:solidFill>
                  <a:srgbClr val="000000"/>
                </a:solidFill>
                <a:effectLst/>
                <a:uFillTx/>
                <a:latin typeface="+mn-lt"/>
                <a:ea typeface="+mn-ea"/>
              </a:rPr>
              <a:t>5</a:t>
            </a:fld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463DA-C963-C6D3-7D56-174B752B6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A3AA3EC-BAE9-9FF9-6E4C-A62230775D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97D2592-1A0E-3BAD-0CF3-87D1B4272D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E1535A7-F1F5-4AA2-9D3C-F39C06CE18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1519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1788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C13C7-0A50-6E9F-AAED-F81D6FAFE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3E18BEE-917B-3502-052E-CED49D6A00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DDA81DF-FFD4-79A7-745F-2F147BE69B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E44D766-FD23-8157-26DC-4D2B2194FE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2B4DB-5212-AD42-B2C1-BD19AC94D45E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0368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0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11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10.png"/><Relationship Id="rId2" Type="http://schemas.openxmlformats.org/officeDocument/2006/relationships/image" Target="../media/image14.png"/><Relationship Id="rId16" Type="http://schemas.openxmlformats.org/officeDocument/2006/relationships/image" Target="../media/image9.svg"/><Relationship Id="rId20" Type="http://schemas.openxmlformats.org/officeDocument/2006/relationships/image" Target="../media/image13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8.png"/><Relationship Id="rId10" Type="http://schemas.openxmlformats.org/officeDocument/2006/relationships/image" Target="../media/image22.png"/><Relationship Id="rId19" Type="http://schemas.openxmlformats.org/officeDocument/2006/relationships/image" Target="../media/image1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877995" y="1342959"/>
            <a:ext cx="7388942" cy="294361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48CDFE25-4437-7188-EA7B-7D9DAD502275}"/>
              </a:ext>
            </a:extLst>
          </p:cNvPr>
          <p:cNvSpPr/>
          <p:nvPr userDrawn="1"/>
        </p:nvSpPr>
        <p:spPr>
          <a:xfrm>
            <a:off x="1" y="0"/>
            <a:ext cx="4264484" cy="19687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14" y="367681"/>
            <a:ext cx="800100" cy="8001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41" y="367681"/>
            <a:ext cx="800100" cy="8001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67" y="367681"/>
            <a:ext cx="8001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249" y="2081379"/>
            <a:ext cx="6773550" cy="753648"/>
          </a:xfrm>
        </p:spPr>
        <p:txBody>
          <a:bodyPr anchor="t" anchorCtr="0">
            <a:normAutofit/>
          </a:bodyPr>
          <a:lstStyle>
            <a:lvl1pPr algn="l">
              <a:lnSpc>
                <a:spcPts val="2722"/>
              </a:lnSpc>
              <a:defRPr sz="2177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5259" y="3307899"/>
            <a:ext cx="6773483" cy="734817"/>
          </a:xfrm>
        </p:spPr>
        <p:txBody>
          <a:bodyPr>
            <a:normAutofit/>
          </a:bodyPr>
          <a:lstStyle>
            <a:lvl1pPr marL="0" indent="0" algn="l">
              <a:lnSpc>
                <a:spcPts val="2381"/>
              </a:lnSpc>
              <a:buNone/>
              <a:defRPr sz="1905" b="1">
                <a:solidFill>
                  <a:schemeClr val="tx2"/>
                </a:solidFill>
              </a:defRPr>
            </a:lvl1pPr>
            <a:lvl2pPr marL="342903" indent="0" algn="ctr">
              <a:buNone/>
              <a:defRPr sz="1500"/>
            </a:lvl2pPr>
            <a:lvl3pPr marL="685804" indent="0" algn="ctr">
              <a:buNone/>
              <a:defRPr sz="1350"/>
            </a:lvl3pPr>
            <a:lvl4pPr marL="1028707" indent="0" algn="ctr">
              <a:buNone/>
              <a:defRPr sz="1200"/>
            </a:lvl4pPr>
            <a:lvl5pPr marL="1371609" indent="0" algn="ctr">
              <a:buNone/>
              <a:defRPr sz="1200"/>
            </a:lvl5pPr>
            <a:lvl6pPr marL="1714511" indent="0" algn="ctr">
              <a:buNone/>
              <a:defRPr sz="1200"/>
            </a:lvl6pPr>
            <a:lvl7pPr marL="2057413" indent="0" algn="ctr">
              <a:buNone/>
              <a:defRPr sz="1200"/>
            </a:lvl7pPr>
            <a:lvl8pPr marL="2400316" indent="0" algn="ctr">
              <a:buNone/>
              <a:defRPr sz="1200"/>
            </a:lvl8pPr>
            <a:lvl9pPr marL="2743218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6719" y="367682"/>
            <a:ext cx="1539287" cy="23753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24.03.2026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99AC2CA-7069-4A8E-9D19-13E7BFB1BE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63" y="1342959"/>
            <a:ext cx="3387422" cy="624285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F0757937-4C89-7A16-31F2-F8406C82648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9592" y="4443958"/>
            <a:ext cx="1530871" cy="543910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122C1A1A-D103-FFCC-5A39-3E82E25809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13052" y="4513664"/>
            <a:ext cx="1507020" cy="404497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3DFF4107-4DBA-CECD-66F4-BAAE6A4AED5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44208" y="4513664"/>
            <a:ext cx="1849803" cy="40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6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 userDrawn="1">
          <p15:clr>
            <a:srgbClr val="FBAE40"/>
          </p15:clr>
        </p15:guide>
        <p15:guide id="2" orient="horz" pos="77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orient="horz" pos="231" userDrawn="1">
          <p15:clr>
            <a:srgbClr val="FBAE40"/>
          </p15:clr>
        </p15:guide>
        <p15:guide id="5" orient="horz" pos="386" userDrawn="1">
          <p15:clr>
            <a:srgbClr val="FBAE40"/>
          </p15:clr>
        </p15:guide>
        <p15:guide id="6" orient="horz" pos="540" userDrawn="1">
          <p15:clr>
            <a:srgbClr val="FBAE40"/>
          </p15:clr>
        </p15:guide>
        <p15:guide id="7" orient="horz" pos="694" userDrawn="1">
          <p15:clr>
            <a:srgbClr val="FBAE40"/>
          </p15:clr>
        </p15:guide>
        <p15:guide id="8" orient="horz" pos="848" userDrawn="1">
          <p15:clr>
            <a:srgbClr val="FBAE40"/>
          </p15:clr>
        </p15:guide>
        <p15:guide id="9" orient="horz" pos="1003" userDrawn="1">
          <p15:clr>
            <a:srgbClr val="FBAE40"/>
          </p15:clr>
        </p15:guide>
        <p15:guide id="10" orient="horz" pos="1157" userDrawn="1">
          <p15:clr>
            <a:srgbClr val="FBAE40"/>
          </p15:clr>
        </p15:guide>
        <p15:guide id="11" orient="horz" pos="1311" userDrawn="1">
          <p15:clr>
            <a:srgbClr val="FBAE40"/>
          </p15:clr>
        </p15:guide>
        <p15:guide id="12" orient="horz" pos="1466" userDrawn="1">
          <p15:clr>
            <a:srgbClr val="FBAE40"/>
          </p15:clr>
        </p15:guide>
        <p15:guide id="13" orient="horz" pos="1774" userDrawn="1">
          <p15:clr>
            <a:srgbClr val="FBAE40"/>
          </p15:clr>
        </p15:guide>
        <p15:guide id="14" orient="horz" pos="1929" userDrawn="1">
          <p15:clr>
            <a:srgbClr val="FBAE40"/>
          </p15:clr>
        </p15:guide>
        <p15:guide id="15" orient="horz" pos="2083" userDrawn="1">
          <p15:clr>
            <a:srgbClr val="FBAE40"/>
          </p15:clr>
        </p15:guide>
        <p15:guide id="16" orient="horz" pos="2237" userDrawn="1">
          <p15:clr>
            <a:srgbClr val="FBAE40"/>
          </p15:clr>
        </p15:guide>
        <p15:guide id="17" orient="horz" pos="2392" userDrawn="1">
          <p15:clr>
            <a:srgbClr val="FBAE40"/>
          </p15:clr>
        </p15:guide>
        <p15:guide id="18" orient="horz" pos="2546" userDrawn="1">
          <p15:clr>
            <a:srgbClr val="FBAE40"/>
          </p15:clr>
        </p15:guide>
        <p15:guide id="19" orient="horz" pos="2700" userDrawn="1">
          <p15:clr>
            <a:srgbClr val="FBAE40"/>
          </p15:clr>
        </p15:guide>
        <p15:guide id="20" orient="horz" pos="2854" userDrawn="1">
          <p15:clr>
            <a:srgbClr val="FBAE40"/>
          </p15:clr>
        </p15:guide>
        <p15:guide id="21" orient="horz" pos="3009" userDrawn="1">
          <p15:clr>
            <a:srgbClr val="FBAE40"/>
          </p15:clr>
        </p15:guide>
        <p15:guide id="22" orient="horz" pos="3163" userDrawn="1">
          <p15:clr>
            <a:srgbClr val="FBAE40"/>
          </p15:clr>
        </p15:guide>
        <p15:guide id="23" pos="358" userDrawn="1">
          <p15:clr>
            <a:srgbClr val="FBAE40"/>
          </p15:clr>
        </p15:guide>
        <p15:guide id="24" pos="552" userDrawn="1">
          <p15:clr>
            <a:srgbClr val="FBAE40"/>
          </p15:clr>
        </p15:guide>
        <p15:guide id="25" pos="747" userDrawn="1">
          <p15:clr>
            <a:srgbClr val="FBAE40"/>
          </p15:clr>
        </p15:guide>
        <p15:guide id="26" pos="941" userDrawn="1">
          <p15:clr>
            <a:srgbClr val="FBAE40"/>
          </p15:clr>
        </p15:guide>
        <p15:guide id="27" pos="1135" userDrawn="1">
          <p15:clr>
            <a:srgbClr val="FBAE40"/>
          </p15:clr>
        </p15:guide>
        <p15:guide id="28" pos="1328" userDrawn="1">
          <p15:clr>
            <a:srgbClr val="FBAE40"/>
          </p15:clr>
        </p15:guide>
        <p15:guide id="29" pos="1522" userDrawn="1">
          <p15:clr>
            <a:srgbClr val="FBAE40"/>
          </p15:clr>
        </p15:guide>
        <p15:guide id="30" pos="1716" userDrawn="1">
          <p15:clr>
            <a:srgbClr val="FBAE40"/>
          </p15:clr>
        </p15:guide>
        <p15:guide id="31" pos="1911" userDrawn="1">
          <p15:clr>
            <a:srgbClr val="FBAE40"/>
          </p15:clr>
        </p15:guide>
        <p15:guide id="32" pos="2104" userDrawn="1">
          <p15:clr>
            <a:srgbClr val="FBAE40"/>
          </p15:clr>
        </p15:guide>
        <p15:guide id="33" pos="2298" userDrawn="1">
          <p15:clr>
            <a:srgbClr val="FBAE40"/>
          </p15:clr>
        </p15:guide>
        <p15:guide id="34" pos="2492" userDrawn="1">
          <p15:clr>
            <a:srgbClr val="FBAE40"/>
          </p15:clr>
        </p15:guide>
        <p15:guide id="35" pos="2686" userDrawn="1">
          <p15:clr>
            <a:srgbClr val="FBAE40"/>
          </p15:clr>
        </p15:guide>
        <p15:guide id="36" pos="2880" userDrawn="1">
          <p15:clr>
            <a:srgbClr val="FBAE40"/>
          </p15:clr>
        </p15:guide>
        <p15:guide id="37" pos="3074" userDrawn="1">
          <p15:clr>
            <a:srgbClr val="FBAE40"/>
          </p15:clr>
        </p15:guide>
        <p15:guide id="38" pos="3268" userDrawn="1">
          <p15:clr>
            <a:srgbClr val="FBAE40"/>
          </p15:clr>
        </p15:guide>
        <p15:guide id="39" pos="3462" userDrawn="1">
          <p15:clr>
            <a:srgbClr val="FBAE40"/>
          </p15:clr>
        </p15:guide>
        <p15:guide id="40" pos="3656" userDrawn="1">
          <p15:clr>
            <a:srgbClr val="FBAE40"/>
          </p15:clr>
        </p15:guide>
        <p15:guide id="41" pos="3849" userDrawn="1">
          <p15:clr>
            <a:srgbClr val="FBAE40"/>
          </p15:clr>
        </p15:guide>
        <p15:guide id="42" pos="4044" userDrawn="1">
          <p15:clr>
            <a:srgbClr val="FBAE40"/>
          </p15:clr>
        </p15:guide>
        <p15:guide id="43" pos="4238" userDrawn="1">
          <p15:clr>
            <a:srgbClr val="FBAE40"/>
          </p15:clr>
        </p15:guide>
        <p15:guide id="44" pos="4432" userDrawn="1">
          <p15:clr>
            <a:srgbClr val="FBAE40"/>
          </p15:clr>
        </p15:guide>
        <p15:guide id="45" pos="4625" userDrawn="1">
          <p15:clr>
            <a:srgbClr val="FBAE40"/>
          </p15:clr>
        </p15:guide>
        <p15:guide id="46" pos="4819" userDrawn="1">
          <p15:clr>
            <a:srgbClr val="FBAE40"/>
          </p15:clr>
        </p15:guide>
        <p15:guide id="47" pos="5013" userDrawn="1">
          <p15:clr>
            <a:srgbClr val="FBAE40"/>
          </p15:clr>
        </p15:guide>
        <p15:guide id="48" pos="5208" userDrawn="1">
          <p15:clr>
            <a:srgbClr val="FBAE40"/>
          </p15:clr>
        </p15:guide>
        <p15:guide id="49" pos="5402" userDrawn="1">
          <p15:clr>
            <a:srgbClr val="FBAE40"/>
          </p15:clr>
        </p15:guide>
        <p15:guide id="50" pos="559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991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końc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obrazu 10">
            <a:extLst>
              <a:ext uri="{FF2B5EF4-FFF2-40B4-BE49-F238E27FC236}">
                <a16:creationId xmlns:a16="http://schemas.microsoft.com/office/drawing/2014/main" id="{A760FD32-D539-3290-0E5F-1B5EF08EB2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67427" y="1"/>
            <a:ext cx="7399510" cy="3671963"/>
          </a:xfrm>
          <a:custGeom>
            <a:avLst/>
            <a:gdLst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39863 w 8640763"/>
              <a:gd name="connsiteY3" fmla="*/ 4500563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40763 w 8640763"/>
              <a:gd name="connsiteY2" fmla="*/ 4500563 h 5221288"/>
              <a:gd name="connsiteX3" fmla="*/ 1443576 w 8640763"/>
              <a:gd name="connsiteY3" fmla="*/ 4369045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6" fmla="*/ 0 w 8640763"/>
              <a:gd name="connsiteY6" fmla="*/ 0 h 5221288"/>
              <a:gd name="connsiteX0" fmla="*/ 0 w 8640763"/>
              <a:gd name="connsiteY0" fmla="*/ 0 h 5221288"/>
              <a:gd name="connsiteX1" fmla="*/ 8640763 w 8640763"/>
              <a:gd name="connsiteY1" fmla="*/ 0 h 5221288"/>
              <a:gd name="connsiteX2" fmla="*/ 8629626 w 8640763"/>
              <a:gd name="connsiteY2" fmla="*/ 4359975 h 5221288"/>
              <a:gd name="connsiteX3" fmla="*/ 1443576 w 8640763"/>
              <a:gd name="connsiteY3" fmla="*/ 4369045 h 5221288"/>
              <a:gd name="connsiteX4" fmla="*/ 1439863 w 8640763"/>
              <a:gd name="connsiteY4" fmla="*/ 5221288 h 5221288"/>
              <a:gd name="connsiteX5" fmla="*/ 0 w 8640763"/>
              <a:gd name="connsiteY5" fmla="*/ 5221288 h 5221288"/>
              <a:gd name="connsiteX6" fmla="*/ 0 w 8640763"/>
              <a:gd name="connsiteY6" fmla="*/ 0 h 5221288"/>
              <a:gd name="connsiteX0" fmla="*/ 0 w 8640763"/>
              <a:gd name="connsiteY0" fmla="*/ 0 h 5231492"/>
              <a:gd name="connsiteX1" fmla="*/ 8640763 w 8640763"/>
              <a:gd name="connsiteY1" fmla="*/ 0 h 5231492"/>
              <a:gd name="connsiteX2" fmla="*/ 8629626 w 8640763"/>
              <a:gd name="connsiteY2" fmla="*/ 4359975 h 5231492"/>
              <a:gd name="connsiteX3" fmla="*/ 1443576 w 8640763"/>
              <a:gd name="connsiteY3" fmla="*/ 4369045 h 5231492"/>
              <a:gd name="connsiteX4" fmla="*/ 1439863 w 8640763"/>
              <a:gd name="connsiteY4" fmla="*/ 5231492 h 5231492"/>
              <a:gd name="connsiteX5" fmla="*/ 0 w 8640763"/>
              <a:gd name="connsiteY5" fmla="*/ 5221288 h 5231492"/>
              <a:gd name="connsiteX6" fmla="*/ 0 w 8640763"/>
              <a:gd name="connsiteY6" fmla="*/ 0 h 5231492"/>
              <a:gd name="connsiteX0" fmla="*/ 0 w 8640763"/>
              <a:gd name="connsiteY0" fmla="*/ 0 h 5231492"/>
              <a:gd name="connsiteX1" fmla="*/ 8640763 w 8640763"/>
              <a:gd name="connsiteY1" fmla="*/ 0 h 5231492"/>
              <a:gd name="connsiteX2" fmla="*/ 8629626 w 8640763"/>
              <a:gd name="connsiteY2" fmla="*/ 4359975 h 5231492"/>
              <a:gd name="connsiteX3" fmla="*/ 1443576 w 8640763"/>
              <a:gd name="connsiteY3" fmla="*/ 4369045 h 5231492"/>
              <a:gd name="connsiteX4" fmla="*/ 1439863 w 8640763"/>
              <a:gd name="connsiteY4" fmla="*/ 5231492 h 5231492"/>
              <a:gd name="connsiteX5" fmla="*/ 8353 w 8640763"/>
              <a:gd name="connsiteY5" fmla="*/ 5211085 h 5231492"/>
              <a:gd name="connsiteX6" fmla="*/ 0 w 8640763"/>
              <a:gd name="connsiteY6" fmla="*/ 0 h 5231492"/>
              <a:gd name="connsiteX0" fmla="*/ 0 w 8640763"/>
              <a:gd name="connsiteY0" fmla="*/ 0 h 5240109"/>
              <a:gd name="connsiteX1" fmla="*/ 8640763 w 8640763"/>
              <a:gd name="connsiteY1" fmla="*/ 0 h 5240109"/>
              <a:gd name="connsiteX2" fmla="*/ 8629626 w 8640763"/>
              <a:gd name="connsiteY2" fmla="*/ 4359975 h 5240109"/>
              <a:gd name="connsiteX3" fmla="*/ 1443576 w 8640763"/>
              <a:gd name="connsiteY3" fmla="*/ 4369045 h 5240109"/>
              <a:gd name="connsiteX4" fmla="*/ 1439863 w 8640763"/>
              <a:gd name="connsiteY4" fmla="*/ 5231492 h 5240109"/>
              <a:gd name="connsiteX5" fmla="*/ 8353 w 8640763"/>
              <a:gd name="connsiteY5" fmla="*/ 5240109 h 5240109"/>
              <a:gd name="connsiteX6" fmla="*/ 0 w 8640763"/>
              <a:gd name="connsiteY6" fmla="*/ 0 h 5240109"/>
              <a:gd name="connsiteX0" fmla="*/ 0 w 8640763"/>
              <a:gd name="connsiteY0" fmla="*/ 0 h 5232853"/>
              <a:gd name="connsiteX1" fmla="*/ 8640763 w 8640763"/>
              <a:gd name="connsiteY1" fmla="*/ 0 h 5232853"/>
              <a:gd name="connsiteX2" fmla="*/ 8629626 w 8640763"/>
              <a:gd name="connsiteY2" fmla="*/ 4359975 h 5232853"/>
              <a:gd name="connsiteX3" fmla="*/ 1443576 w 8640763"/>
              <a:gd name="connsiteY3" fmla="*/ 4369045 h 5232853"/>
              <a:gd name="connsiteX4" fmla="*/ 1439863 w 8640763"/>
              <a:gd name="connsiteY4" fmla="*/ 5231492 h 5232853"/>
              <a:gd name="connsiteX5" fmla="*/ 8353 w 8640763"/>
              <a:gd name="connsiteY5" fmla="*/ 5232853 h 5232853"/>
              <a:gd name="connsiteX6" fmla="*/ 0 w 8640763"/>
              <a:gd name="connsiteY6" fmla="*/ 0 h 5232853"/>
              <a:gd name="connsiteX0" fmla="*/ 0 w 8640763"/>
              <a:gd name="connsiteY0" fmla="*/ 0 h 5232853"/>
              <a:gd name="connsiteX1" fmla="*/ 8640763 w 8640763"/>
              <a:gd name="connsiteY1" fmla="*/ 0 h 5232853"/>
              <a:gd name="connsiteX2" fmla="*/ 8629626 w 8640763"/>
              <a:gd name="connsiteY2" fmla="*/ 4359975 h 5232853"/>
              <a:gd name="connsiteX3" fmla="*/ 1443576 w 8640763"/>
              <a:gd name="connsiteY3" fmla="*/ 4369045 h 5232853"/>
              <a:gd name="connsiteX4" fmla="*/ 1439863 w 8640763"/>
              <a:gd name="connsiteY4" fmla="*/ 5231492 h 5232853"/>
              <a:gd name="connsiteX5" fmla="*/ 8353 w 8640763"/>
              <a:gd name="connsiteY5" fmla="*/ 5232853 h 5232853"/>
              <a:gd name="connsiteX6" fmla="*/ 0 w 8640763"/>
              <a:gd name="connsiteY6" fmla="*/ 0 h 5232853"/>
              <a:gd name="connsiteX0" fmla="*/ 0 w 8640763"/>
              <a:gd name="connsiteY0" fmla="*/ 0 h 5249632"/>
              <a:gd name="connsiteX1" fmla="*/ 8640763 w 8640763"/>
              <a:gd name="connsiteY1" fmla="*/ 0 h 5249632"/>
              <a:gd name="connsiteX2" fmla="*/ 8629626 w 8640763"/>
              <a:gd name="connsiteY2" fmla="*/ 4359975 h 5249632"/>
              <a:gd name="connsiteX3" fmla="*/ 1443576 w 8640763"/>
              <a:gd name="connsiteY3" fmla="*/ 4369045 h 5249632"/>
              <a:gd name="connsiteX4" fmla="*/ 1449764 w 8640763"/>
              <a:gd name="connsiteY4" fmla="*/ 5249632 h 5249632"/>
              <a:gd name="connsiteX5" fmla="*/ 8353 w 8640763"/>
              <a:gd name="connsiteY5" fmla="*/ 5232853 h 5249632"/>
              <a:gd name="connsiteX6" fmla="*/ 0 w 8640763"/>
              <a:gd name="connsiteY6" fmla="*/ 0 h 5249632"/>
              <a:gd name="connsiteX0" fmla="*/ 0 w 8640763"/>
              <a:gd name="connsiteY0" fmla="*/ 0 h 5250993"/>
              <a:gd name="connsiteX1" fmla="*/ 8640763 w 8640763"/>
              <a:gd name="connsiteY1" fmla="*/ 0 h 5250993"/>
              <a:gd name="connsiteX2" fmla="*/ 8629626 w 8640763"/>
              <a:gd name="connsiteY2" fmla="*/ 4359975 h 5250993"/>
              <a:gd name="connsiteX3" fmla="*/ 1443576 w 8640763"/>
              <a:gd name="connsiteY3" fmla="*/ 4369045 h 5250993"/>
              <a:gd name="connsiteX4" fmla="*/ 1449764 w 8640763"/>
              <a:gd name="connsiteY4" fmla="*/ 5249632 h 5250993"/>
              <a:gd name="connsiteX5" fmla="*/ 3404 w 8640763"/>
              <a:gd name="connsiteY5" fmla="*/ 5250993 h 5250993"/>
              <a:gd name="connsiteX6" fmla="*/ 0 w 8640763"/>
              <a:gd name="connsiteY6" fmla="*/ 0 h 5250993"/>
              <a:gd name="connsiteX0" fmla="*/ 0 w 8640763"/>
              <a:gd name="connsiteY0" fmla="*/ 0 h 5250993"/>
              <a:gd name="connsiteX1" fmla="*/ 8640763 w 8640763"/>
              <a:gd name="connsiteY1" fmla="*/ 0 h 5250993"/>
              <a:gd name="connsiteX2" fmla="*/ 8629626 w 8640763"/>
              <a:gd name="connsiteY2" fmla="*/ 4359975 h 5250993"/>
              <a:gd name="connsiteX3" fmla="*/ 1443576 w 8640763"/>
              <a:gd name="connsiteY3" fmla="*/ 4369045 h 5250993"/>
              <a:gd name="connsiteX4" fmla="*/ 1443824 w 8640763"/>
              <a:gd name="connsiteY4" fmla="*/ 5242376 h 5250993"/>
              <a:gd name="connsiteX5" fmla="*/ 3404 w 8640763"/>
              <a:gd name="connsiteY5" fmla="*/ 5250993 h 5250993"/>
              <a:gd name="connsiteX6" fmla="*/ 0 w 8640763"/>
              <a:gd name="connsiteY6" fmla="*/ 0 h 5250993"/>
              <a:gd name="connsiteX0" fmla="*/ 8843 w 8649606"/>
              <a:gd name="connsiteY0" fmla="*/ 0 h 5242376"/>
              <a:gd name="connsiteX1" fmla="*/ 8649606 w 8649606"/>
              <a:gd name="connsiteY1" fmla="*/ 0 h 5242376"/>
              <a:gd name="connsiteX2" fmla="*/ 8638469 w 8649606"/>
              <a:gd name="connsiteY2" fmla="*/ 4359975 h 5242376"/>
              <a:gd name="connsiteX3" fmla="*/ 1452419 w 8649606"/>
              <a:gd name="connsiteY3" fmla="*/ 4369045 h 5242376"/>
              <a:gd name="connsiteX4" fmla="*/ 1452667 w 8649606"/>
              <a:gd name="connsiteY4" fmla="*/ 5242376 h 5242376"/>
              <a:gd name="connsiteX5" fmla="*/ 367 w 8649606"/>
              <a:gd name="connsiteY5" fmla="*/ 5236481 h 5242376"/>
              <a:gd name="connsiteX6" fmla="*/ 8843 w 8649606"/>
              <a:gd name="connsiteY6" fmla="*/ 0 h 5242376"/>
              <a:gd name="connsiteX0" fmla="*/ 8843 w 8649606"/>
              <a:gd name="connsiteY0" fmla="*/ 0 h 5250993"/>
              <a:gd name="connsiteX1" fmla="*/ 8649606 w 8649606"/>
              <a:gd name="connsiteY1" fmla="*/ 0 h 5250993"/>
              <a:gd name="connsiteX2" fmla="*/ 8638469 w 8649606"/>
              <a:gd name="connsiteY2" fmla="*/ 4359975 h 5250993"/>
              <a:gd name="connsiteX3" fmla="*/ 1452419 w 8649606"/>
              <a:gd name="connsiteY3" fmla="*/ 4369045 h 5250993"/>
              <a:gd name="connsiteX4" fmla="*/ 1452667 w 8649606"/>
              <a:gd name="connsiteY4" fmla="*/ 5242376 h 5250993"/>
              <a:gd name="connsiteX5" fmla="*/ 367 w 8649606"/>
              <a:gd name="connsiteY5" fmla="*/ 5250993 h 5250993"/>
              <a:gd name="connsiteX6" fmla="*/ 8843 w 8649606"/>
              <a:gd name="connsiteY6" fmla="*/ 0 h 5250993"/>
              <a:gd name="connsiteX0" fmla="*/ 11268 w 8652031"/>
              <a:gd name="connsiteY0" fmla="*/ 0 h 5250993"/>
              <a:gd name="connsiteX1" fmla="*/ 8652031 w 8652031"/>
              <a:gd name="connsiteY1" fmla="*/ 0 h 5250993"/>
              <a:gd name="connsiteX2" fmla="*/ 8640894 w 8652031"/>
              <a:gd name="connsiteY2" fmla="*/ 4359975 h 5250993"/>
              <a:gd name="connsiteX3" fmla="*/ 1454844 w 8652031"/>
              <a:gd name="connsiteY3" fmla="*/ 4369045 h 5250993"/>
              <a:gd name="connsiteX4" fmla="*/ 1455092 w 8652031"/>
              <a:gd name="connsiteY4" fmla="*/ 5242376 h 5250993"/>
              <a:gd name="connsiteX5" fmla="*/ 317 w 8652031"/>
              <a:gd name="connsiteY5" fmla="*/ 5250993 h 5250993"/>
              <a:gd name="connsiteX6" fmla="*/ 11268 w 8652031"/>
              <a:gd name="connsiteY6" fmla="*/ 0 h 5250993"/>
              <a:gd name="connsiteX0" fmla="*/ 11268 w 8652031"/>
              <a:gd name="connsiteY0" fmla="*/ 0 h 5244947"/>
              <a:gd name="connsiteX1" fmla="*/ 8652031 w 8652031"/>
              <a:gd name="connsiteY1" fmla="*/ 0 h 5244947"/>
              <a:gd name="connsiteX2" fmla="*/ 8640894 w 8652031"/>
              <a:gd name="connsiteY2" fmla="*/ 4359975 h 5244947"/>
              <a:gd name="connsiteX3" fmla="*/ 1454844 w 8652031"/>
              <a:gd name="connsiteY3" fmla="*/ 4369045 h 5244947"/>
              <a:gd name="connsiteX4" fmla="*/ 1455092 w 8652031"/>
              <a:gd name="connsiteY4" fmla="*/ 5242376 h 5244947"/>
              <a:gd name="connsiteX5" fmla="*/ 317 w 8652031"/>
              <a:gd name="connsiteY5" fmla="*/ 5244947 h 5244947"/>
              <a:gd name="connsiteX6" fmla="*/ 11268 w 8652031"/>
              <a:gd name="connsiteY6" fmla="*/ 0 h 5244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2031" h="5244947">
                <a:moveTo>
                  <a:pt x="11268" y="0"/>
                </a:moveTo>
                <a:lnTo>
                  <a:pt x="8652031" y="0"/>
                </a:lnTo>
                <a:cubicBezTo>
                  <a:pt x="8648319" y="1453325"/>
                  <a:pt x="8644606" y="2906650"/>
                  <a:pt x="8640894" y="4359975"/>
                </a:cubicBezTo>
                <a:lnTo>
                  <a:pt x="1454844" y="4369045"/>
                </a:lnTo>
                <a:cubicBezTo>
                  <a:pt x="1453606" y="4653126"/>
                  <a:pt x="1456330" y="4958295"/>
                  <a:pt x="1455092" y="5242376"/>
                </a:cubicBezTo>
                <a:lnTo>
                  <a:pt x="317" y="5244947"/>
                </a:lnTo>
                <a:cubicBezTo>
                  <a:pt x="-2467" y="3507919"/>
                  <a:pt x="14052" y="1737028"/>
                  <a:pt x="1126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8E39A3A-22D6-B8ED-2F58-16F69704FFAA}"/>
              </a:ext>
            </a:extLst>
          </p:cNvPr>
          <p:cNvSpPr/>
          <p:nvPr userDrawn="1"/>
        </p:nvSpPr>
        <p:spPr>
          <a:xfrm>
            <a:off x="2108483" y="3050061"/>
            <a:ext cx="7035518" cy="123650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3C397EF-E780-3941-A190-8FF660EE9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3747872"/>
            <a:ext cx="6465290" cy="480062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9997DB1B-7AEA-45AB-A95E-349DEBEE2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83" y="3050061"/>
            <a:ext cx="3387422" cy="624285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B1450D74-283F-DD10-E7CC-7429EAB27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9592" y="4443958"/>
            <a:ext cx="1530871" cy="543910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40EA3EEE-A5B1-76D7-0AF0-6A7E3EA05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45855" y="4528001"/>
            <a:ext cx="1507020" cy="404497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B9DD14FB-5457-E7D2-A81D-8C3526756F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68267" y="4520652"/>
            <a:ext cx="1849803" cy="40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084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lajd - tytuł + 2 elementy zawartości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7389" y="1347054"/>
            <a:ext cx="3540668" cy="31842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5942" y="1346902"/>
            <a:ext cx="3540668" cy="318436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4000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- tytuł + zdjęcie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612237"/>
            <a:ext cx="3694610" cy="73481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9" y="1347054"/>
            <a:ext cx="3694937" cy="318421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41AAA0E-45E9-08FB-9373-71A084B88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E681B9F9-7BA5-2D43-A1BD-8AF5D02506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612425"/>
            <a:ext cx="4264485" cy="3918839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/>
              <a:t>Kliknij ikonę, aby dodać</a:t>
            </a:r>
          </a:p>
        </p:txBody>
      </p:sp>
    </p:spTree>
    <p:extLst>
      <p:ext uri="{BB962C8B-B14F-4D97-AF65-F5344CB8AC3E}">
        <p14:creationId xmlns:p14="http://schemas.microsoft.com/office/powerpoint/2010/main" val="1453987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lajd - tytuł + zawartość z pask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5279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AD9F326-94A2-2926-76EF-3031A67B1A3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705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7320" y="1022910"/>
            <a:ext cx="7886700" cy="3263504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183A7C2E-7741-E349-8FAC-6B958FE3E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17756" y="48696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accent6"/>
                </a:solidFill>
                <a:latin typeface="+mj-lt"/>
              </a:defRPr>
            </a:lvl1pPr>
          </a:lstStyle>
          <a:p>
            <a:pPr>
              <a:defRPr/>
            </a:pPr>
            <a:fld id="{B1BF10EC-F3FA-40E2-8448-DCDEF05FCEE6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  <p:pic>
        <p:nvPicPr>
          <p:cNvPr id="5" name="Obraz 4" descr="Obraz zawierający zrzut ekranu, Grafika, Czcionka, logo&#10;&#10;Opis wygenerowany automatycznie">
            <a:extLst>
              <a:ext uri="{FF2B5EF4-FFF2-40B4-BE49-F238E27FC236}">
                <a16:creationId xmlns:a16="http://schemas.microsoft.com/office/drawing/2014/main" id="{88A0DF18-18DD-FC98-D339-4F48F562CB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76889"/>
            <a:ext cx="1833073" cy="481684"/>
          </a:xfrm>
          <a:prstGeom prst="rect">
            <a:avLst/>
          </a:prstGeom>
        </p:spPr>
      </p:pic>
      <p:sp>
        <p:nvSpPr>
          <p:cNvPr id="6" name="Symbol zastępczy tytułu 1">
            <a:extLst>
              <a:ext uri="{FF2B5EF4-FFF2-40B4-BE49-F238E27FC236}">
                <a16:creationId xmlns:a16="http://schemas.microsoft.com/office/drawing/2014/main" id="{7751D03E-D174-8384-8F97-C5EB13BBE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20" y="161218"/>
            <a:ext cx="7886700" cy="471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068240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9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AD9F326-94A2-2926-76EF-3031A67B1A3D}"/>
              </a:ext>
            </a:extLst>
          </p:cNvPr>
          <p:cNvSpPr/>
          <p:nvPr/>
        </p:nvSpPr>
        <p:spPr>
          <a:xfrm>
            <a:off x="0" y="0"/>
            <a:ext cx="9144000" cy="518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705"/>
          </a:p>
        </p:txBody>
      </p:sp>
      <p:pic>
        <p:nvPicPr>
          <p:cNvPr id="7" name="Obraz 6" descr="Obraz zawierający bezkręgowiec, światło, sztuka&#10;&#10;Opis wygenerowany automatycznie">
            <a:extLst>
              <a:ext uri="{FF2B5EF4-FFF2-40B4-BE49-F238E27FC236}">
                <a16:creationId xmlns:a16="http://schemas.microsoft.com/office/drawing/2014/main" id="{B5377D6A-F7DF-DEA1-E4AC-2401DB2649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" y="0"/>
            <a:ext cx="9141356" cy="5143500"/>
          </a:xfrm>
          <a:prstGeom prst="rect">
            <a:avLst/>
          </a:prstGeom>
        </p:spPr>
      </p:pic>
      <p:sp>
        <p:nvSpPr>
          <p:cNvPr id="9" name="Symbol zastępczy numeru slajdu 5">
            <a:extLst>
              <a:ext uri="{FF2B5EF4-FFF2-40B4-BE49-F238E27FC236}">
                <a16:creationId xmlns:a16="http://schemas.microsoft.com/office/drawing/2014/main" id="{183A7C2E-7741-E349-8FAC-6B958FE3EE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0364" y="48696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accent6"/>
                </a:solidFill>
                <a:latin typeface="Montserrat SemiBold" pitchFamily="2" charset="77"/>
              </a:defRPr>
            </a:lvl1pPr>
          </a:lstStyle>
          <a:p>
            <a:pPr>
              <a:defRPr/>
            </a:pPr>
            <a:fld id="{B1BF10EC-F3FA-40E2-8448-DCDEF05FCEE6}" type="slidenum">
              <a:rPr lang="pl-PL" altLang="pl-PL" smtClean="0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9DF295D0-8DAB-01A2-484E-CEB5F87BA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20" y="1022910"/>
            <a:ext cx="7886700" cy="3263504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3CB52E8-D710-1B27-6C53-4DF2227C1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4" y="4844249"/>
            <a:ext cx="9099177" cy="337352"/>
          </a:xfrm>
          <a:prstGeom prst="rect">
            <a:avLst/>
          </a:prstGeom>
        </p:spPr>
      </p:pic>
      <p:pic>
        <p:nvPicPr>
          <p:cNvPr id="6" name="Obraz 5" descr="Obraz zawierający zrzut ekranu, Grafika, Czcionka, logo&#10;&#10;Opis wygenerowany automatycznie">
            <a:extLst>
              <a:ext uri="{FF2B5EF4-FFF2-40B4-BE49-F238E27FC236}">
                <a16:creationId xmlns:a16="http://schemas.microsoft.com/office/drawing/2014/main" id="{64CE75D7-66D7-1A8D-1373-BE27D4211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99917"/>
            <a:ext cx="1833073" cy="481684"/>
          </a:xfrm>
          <a:prstGeom prst="rect">
            <a:avLst/>
          </a:prstGeom>
        </p:spPr>
      </p:pic>
      <p:sp>
        <p:nvSpPr>
          <p:cNvPr id="8" name="Symbol zastępczy numeru slajdu 5">
            <a:extLst>
              <a:ext uri="{FF2B5EF4-FFF2-40B4-BE49-F238E27FC236}">
                <a16:creationId xmlns:a16="http://schemas.microsoft.com/office/drawing/2014/main" id="{82FA4EFE-688E-BBD5-5889-87901D1E3B2C}"/>
              </a:ext>
            </a:extLst>
          </p:cNvPr>
          <p:cNvSpPr txBox="1">
            <a:spLocks/>
          </p:cNvSpPr>
          <p:nvPr/>
        </p:nvSpPr>
        <p:spPr>
          <a:xfrm>
            <a:off x="6964232" y="4863376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pl-PL"/>
            </a:defPPr>
            <a:lvl1pPr marL="0" algn="r" defTabSz="914400" rtl="0" eaLnBrk="1" latinLnBrk="0" hangingPunct="1">
              <a:defRPr sz="1800" b="1" i="0" kern="120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B420E2-FDAE-46A2-A7C4-978CDB572F34}" type="slidenum">
              <a:rPr lang="pl-PL" sz="1350" smtClean="0">
                <a:latin typeface="+mj-lt"/>
              </a:rPr>
              <a:pPr/>
              <a:t>‹#›</a:t>
            </a:fld>
            <a:endParaRPr lang="pl-PL" sz="1350">
              <a:latin typeface="+mj-lt"/>
            </a:endParaRPr>
          </a:p>
        </p:txBody>
      </p:sp>
      <p:sp>
        <p:nvSpPr>
          <p:cNvPr id="10" name="Symbol zastępczy tytułu 1">
            <a:extLst>
              <a:ext uri="{FF2B5EF4-FFF2-40B4-BE49-F238E27FC236}">
                <a16:creationId xmlns:a16="http://schemas.microsoft.com/office/drawing/2014/main" id="{15B58A1F-58CB-9846-4933-6936F5A9D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20" y="161218"/>
            <a:ext cx="7886700" cy="471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2147690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9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Title Subtitle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rostokąt 9"/>
          <p:cNvSpPr/>
          <p:nvPr/>
        </p:nvSpPr>
        <p:spPr>
          <a:xfrm>
            <a:off x="877320" y="0"/>
            <a:ext cx="922680" cy="1206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pl-PL" sz="96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04" name="Prostokąt 11"/>
          <p:cNvSpPr/>
          <p:nvPr/>
        </p:nvSpPr>
        <p:spPr>
          <a:xfrm>
            <a:off x="1801800" y="0"/>
            <a:ext cx="6463440" cy="12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pl-PL" sz="96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05" name="Prostokąt 6"/>
          <p:cNvSpPr/>
          <p:nvPr/>
        </p:nvSpPr>
        <p:spPr>
          <a:xfrm>
            <a:off x="7342200" y="5021280"/>
            <a:ext cx="922680" cy="120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pl-PL" sz="96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pic>
        <p:nvPicPr>
          <p:cNvPr id="106" name="Obraz 7" descr="Obraz zawierający Czcionka, logo, Grafika, symbol&#10;&#10;Zawartość wygenerowana przez AI może być niepoprawna."/>
          <p:cNvPicPr/>
          <p:nvPr/>
        </p:nvPicPr>
        <p:blipFill>
          <a:blip r:embed="rId2"/>
          <a:stretch/>
        </p:blipFill>
        <p:spPr>
          <a:xfrm>
            <a:off x="6726600" y="175680"/>
            <a:ext cx="2198160" cy="6674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85800" y="209880"/>
            <a:ext cx="7770960" cy="611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l" defTabSz="685800">
              <a:lnSpc>
                <a:spcPts val="2449"/>
              </a:lnSpc>
              <a:buNone/>
              <a:tabLst>
                <a:tab pos="0" algn="l"/>
              </a:tabLst>
              <a:defRPr lang="en-US" sz="1900" b="1" u="none" strike="noStrike">
                <a:solidFill>
                  <a:schemeClr val="dk2"/>
                </a:solidFill>
                <a:effectLst/>
                <a:uFillTx/>
                <a:latin typeface="Open Sans"/>
                <a:ea typeface="Open Sans"/>
              </a:defRPr>
            </a:lvl1pPr>
          </a:lstStyle>
          <a:p>
            <a:pPr indent="0" algn="l" defTabSz="685800">
              <a:lnSpc>
                <a:spcPts val="2449"/>
              </a:lnSpc>
              <a:buNone/>
              <a:tabLst>
                <a:tab pos="0" algn="l"/>
              </a:tabLst>
            </a:pPr>
            <a:r>
              <a:rPr lang="en-US" sz="1900" b="1" u="none" strike="noStrike">
                <a:solidFill>
                  <a:schemeClr val="dk2"/>
                </a:solidFill>
                <a:effectLst/>
                <a:uFillTx/>
                <a:latin typeface="Open Sans"/>
                <a:ea typeface="Open Sans"/>
              </a:rPr>
              <a:t>Click to edit Master title style</a:t>
            </a:r>
            <a:endParaRPr lang="en-US" sz="1900" b="1" u="none" strike="noStrike">
              <a:solidFill>
                <a:schemeClr val="dk2"/>
              </a:solidFill>
              <a:effectLst/>
              <a:uFillTx/>
              <a:latin typeface="Open Sans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 hasCustomPrompt="1"/>
          </p:nvPr>
        </p:nvSpPr>
        <p:spPr>
          <a:xfrm>
            <a:off x="685800" y="700200"/>
            <a:ext cx="7770960" cy="303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indent="0" algn="ctr" defTabSz="685800">
              <a:lnSpc>
                <a:spcPct val="86000"/>
              </a:lnSpc>
              <a:buNone/>
              <a:tabLst>
                <a:tab pos="0" algn="l"/>
              </a:tabLst>
              <a:defRPr lang="en-US" sz="1350" b="0" u="none" strike="noStrike">
                <a:solidFill>
                  <a:schemeClr val="dk1"/>
                </a:solidFill>
                <a:effectLst/>
                <a:uFillTx/>
                <a:latin typeface="Open Sans"/>
                <a:ea typeface="Open Sans"/>
              </a:defRPr>
            </a:lvl1pPr>
          </a:lstStyle>
          <a:p>
            <a:pPr indent="0" algn="ctr" defTabSz="685800">
              <a:lnSpc>
                <a:spcPct val="86000"/>
              </a:lnSpc>
              <a:buNone/>
              <a:tabLst>
                <a:tab pos="0" algn="l"/>
              </a:tabLst>
            </a:pPr>
            <a:r>
              <a:rPr lang="en-US" sz="1350" b="0" u="none" strike="noStrike">
                <a:solidFill>
                  <a:schemeClr val="dk1"/>
                </a:solidFill>
                <a:effectLst/>
                <a:uFillTx/>
                <a:latin typeface="Open Sans"/>
                <a:ea typeface="Open Sans"/>
              </a:rPr>
              <a:t>Click here to edit subtitle</a:t>
            </a:r>
            <a:endParaRPr lang="en-US" sz="1350" b="0" u="none" strike="noStrike">
              <a:solidFill>
                <a:schemeClr val="dk1"/>
              </a:solidFill>
              <a:effectLst/>
              <a:uFillTx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18064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877995" y="1342959"/>
            <a:ext cx="7388942" cy="2943611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B41AD81-079D-B212-C8B7-9A9D3BEE51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14" y="367681"/>
            <a:ext cx="800100" cy="800100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0A433181-6EED-44B3-4822-4AF9E6BA906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941" y="367681"/>
            <a:ext cx="800100" cy="80010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76322E5-6025-7EA2-67FB-9F57E92100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67" y="367681"/>
            <a:ext cx="800100" cy="800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249" y="2081379"/>
            <a:ext cx="6773550" cy="753648"/>
          </a:xfrm>
        </p:spPr>
        <p:txBody>
          <a:bodyPr anchor="t" anchorCtr="0">
            <a:normAutofit/>
          </a:bodyPr>
          <a:lstStyle>
            <a:lvl1pPr algn="l">
              <a:lnSpc>
                <a:spcPts val="2722"/>
              </a:lnSpc>
              <a:defRPr sz="2177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5259" y="3307899"/>
            <a:ext cx="6773483" cy="734817"/>
          </a:xfrm>
        </p:spPr>
        <p:txBody>
          <a:bodyPr>
            <a:normAutofit/>
          </a:bodyPr>
          <a:lstStyle>
            <a:lvl1pPr marL="0" indent="0" algn="l">
              <a:lnSpc>
                <a:spcPts val="2381"/>
              </a:lnSpc>
              <a:buNone/>
              <a:defRPr sz="1905" b="1">
                <a:solidFill>
                  <a:schemeClr val="tx2"/>
                </a:solidFill>
              </a:defRPr>
            </a:lvl1pPr>
            <a:lvl2pPr marL="342903" indent="0" algn="ctr">
              <a:buNone/>
              <a:defRPr sz="1500"/>
            </a:lvl2pPr>
            <a:lvl3pPr marL="685804" indent="0" algn="ctr">
              <a:buNone/>
              <a:defRPr sz="1350"/>
            </a:lvl3pPr>
            <a:lvl4pPr marL="1028707" indent="0" algn="ctr">
              <a:buNone/>
              <a:defRPr sz="1200"/>
            </a:lvl4pPr>
            <a:lvl5pPr marL="1371609" indent="0" algn="ctr">
              <a:buNone/>
              <a:defRPr sz="1200"/>
            </a:lvl5pPr>
            <a:lvl6pPr marL="1714511" indent="0" algn="ctr">
              <a:buNone/>
              <a:defRPr sz="1200"/>
            </a:lvl6pPr>
            <a:lvl7pPr marL="2057413" indent="0" algn="ctr">
              <a:buNone/>
              <a:defRPr sz="1200"/>
            </a:lvl7pPr>
            <a:lvl8pPr marL="2400316" indent="0" algn="ctr">
              <a:buNone/>
              <a:defRPr sz="1200"/>
            </a:lvl8pPr>
            <a:lvl9pPr marL="2743218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6719" y="367682"/>
            <a:ext cx="1539287" cy="23753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2A3D249-6366-4532-95C2-9DDC07D17B44}" type="datetime1">
              <a:rPr lang="pl-PL" smtClean="0"/>
              <a:t>24.03.2026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99AC2CA-7069-4A8E-9D19-13E7BFB1BE1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63" y="1342959"/>
            <a:ext cx="3387422" cy="624285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F0757937-4C89-7A16-31F2-F8406C82648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9592" y="4443958"/>
            <a:ext cx="1530871" cy="543910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122C1A1A-D103-FFCC-5A39-3E82E258090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13052" y="4513664"/>
            <a:ext cx="1507020" cy="404497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3DFF4107-4DBA-CECD-66F4-BAAE6A4AED5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44208" y="4513664"/>
            <a:ext cx="1849803" cy="40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756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>
          <p15:clr>
            <a:srgbClr val="FBAE40"/>
          </p15:clr>
        </p15:guide>
        <p15:guide id="2" orient="horz" pos="77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orient="horz" pos="231">
          <p15:clr>
            <a:srgbClr val="FBAE40"/>
          </p15:clr>
        </p15:guide>
        <p15:guide id="5" orient="horz" pos="386">
          <p15:clr>
            <a:srgbClr val="FBAE40"/>
          </p15:clr>
        </p15:guide>
        <p15:guide id="6" orient="horz" pos="540">
          <p15:clr>
            <a:srgbClr val="FBAE40"/>
          </p15:clr>
        </p15:guide>
        <p15:guide id="7" orient="horz" pos="694">
          <p15:clr>
            <a:srgbClr val="FBAE40"/>
          </p15:clr>
        </p15:guide>
        <p15:guide id="8" orient="horz" pos="848">
          <p15:clr>
            <a:srgbClr val="FBAE40"/>
          </p15:clr>
        </p15:guide>
        <p15:guide id="9" orient="horz" pos="1003">
          <p15:clr>
            <a:srgbClr val="FBAE40"/>
          </p15:clr>
        </p15:guide>
        <p15:guide id="10" orient="horz" pos="1157">
          <p15:clr>
            <a:srgbClr val="FBAE40"/>
          </p15:clr>
        </p15:guide>
        <p15:guide id="11" orient="horz" pos="1311">
          <p15:clr>
            <a:srgbClr val="FBAE40"/>
          </p15:clr>
        </p15:guide>
        <p15:guide id="12" orient="horz" pos="1466">
          <p15:clr>
            <a:srgbClr val="FBAE40"/>
          </p15:clr>
        </p15:guide>
        <p15:guide id="13" orient="horz" pos="1774">
          <p15:clr>
            <a:srgbClr val="FBAE40"/>
          </p15:clr>
        </p15:guide>
        <p15:guide id="14" orient="horz" pos="1929">
          <p15:clr>
            <a:srgbClr val="FBAE40"/>
          </p15:clr>
        </p15:guide>
        <p15:guide id="15" orient="horz" pos="2083">
          <p15:clr>
            <a:srgbClr val="FBAE40"/>
          </p15:clr>
        </p15:guide>
        <p15:guide id="16" orient="horz" pos="2237">
          <p15:clr>
            <a:srgbClr val="FBAE40"/>
          </p15:clr>
        </p15:guide>
        <p15:guide id="17" orient="horz" pos="2392">
          <p15:clr>
            <a:srgbClr val="FBAE40"/>
          </p15:clr>
        </p15:guide>
        <p15:guide id="18" orient="horz" pos="2546">
          <p15:clr>
            <a:srgbClr val="FBAE40"/>
          </p15:clr>
        </p15:guide>
        <p15:guide id="19" orient="horz" pos="2700">
          <p15:clr>
            <a:srgbClr val="FBAE40"/>
          </p15:clr>
        </p15:guide>
        <p15:guide id="20" orient="horz" pos="2854">
          <p15:clr>
            <a:srgbClr val="FBAE40"/>
          </p15:clr>
        </p15:guide>
        <p15:guide id="21" orient="horz" pos="3009">
          <p15:clr>
            <a:srgbClr val="FBAE40"/>
          </p15:clr>
        </p15:guide>
        <p15:guide id="22" orient="horz" pos="3163">
          <p15:clr>
            <a:srgbClr val="FBAE40"/>
          </p15:clr>
        </p15:guide>
        <p15:guide id="23" pos="358">
          <p15:clr>
            <a:srgbClr val="FBAE40"/>
          </p15:clr>
        </p15:guide>
        <p15:guide id="24" pos="552">
          <p15:clr>
            <a:srgbClr val="FBAE40"/>
          </p15:clr>
        </p15:guide>
        <p15:guide id="25" pos="747">
          <p15:clr>
            <a:srgbClr val="FBAE40"/>
          </p15:clr>
        </p15:guide>
        <p15:guide id="26" pos="941">
          <p15:clr>
            <a:srgbClr val="FBAE40"/>
          </p15:clr>
        </p15:guide>
        <p15:guide id="27" pos="1135">
          <p15:clr>
            <a:srgbClr val="FBAE40"/>
          </p15:clr>
        </p15:guide>
        <p15:guide id="28" pos="1328">
          <p15:clr>
            <a:srgbClr val="FBAE40"/>
          </p15:clr>
        </p15:guide>
        <p15:guide id="29" pos="1522">
          <p15:clr>
            <a:srgbClr val="FBAE40"/>
          </p15:clr>
        </p15:guide>
        <p15:guide id="30" pos="1716">
          <p15:clr>
            <a:srgbClr val="FBAE40"/>
          </p15:clr>
        </p15:guide>
        <p15:guide id="31" pos="1911">
          <p15:clr>
            <a:srgbClr val="FBAE40"/>
          </p15:clr>
        </p15:guide>
        <p15:guide id="32" pos="2104">
          <p15:clr>
            <a:srgbClr val="FBAE40"/>
          </p15:clr>
        </p15:guide>
        <p15:guide id="33" pos="2298">
          <p15:clr>
            <a:srgbClr val="FBAE40"/>
          </p15:clr>
        </p15:guide>
        <p15:guide id="34" pos="2492">
          <p15:clr>
            <a:srgbClr val="FBAE40"/>
          </p15:clr>
        </p15:guide>
        <p15:guide id="35" pos="2686">
          <p15:clr>
            <a:srgbClr val="FBAE40"/>
          </p15:clr>
        </p15:guide>
        <p15:guide id="36" pos="2880">
          <p15:clr>
            <a:srgbClr val="FBAE40"/>
          </p15:clr>
        </p15:guide>
        <p15:guide id="37" pos="3074">
          <p15:clr>
            <a:srgbClr val="FBAE40"/>
          </p15:clr>
        </p15:guide>
        <p15:guide id="38" pos="3268">
          <p15:clr>
            <a:srgbClr val="FBAE40"/>
          </p15:clr>
        </p15:guide>
        <p15:guide id="39" pos="3462">
          <p15:clr>
            <a:srgbClr val="FBAE40"/>
          </p15:clr>
        </p15:guide>
        <p15:guide id="40" pos="3656">
          <p15:clr>
            <a:srgbClr val="FBAE40"/>
          </p15:clr>
        </p15:guide>
        <p15:guide id="41" pos="3849">
          <p15:clr>
            <a:srgbClr val="FBAE40"/>
          </p15:clr>
        </p15:guide>
        <p15:guide id="42" pos="4044">
          <p15:clr>
            <a:srgbClr val="FBAE40"/>
          </p15:clr>
        </p15:guide>
        <p15:guide id="43" pos="4238">
          <p15:clr>
            <a:srgbClr val="FBAE40"/>
          </p15:clr>
        </p15:guide>
        <p15:guide id="44" pos="4432">
          <p15:clr>
            <a:srgbClr val="FBAE40"/>
          </p15:clr>
        </p15:guide>
        <p15:guide id="45" pos="4625">
          <p15:clr>
            <a:srgbClr val="FBAE40"/>
          </p15:clr>
        </p15:guide>
        <p15:guide id="46" pos="4819">
          <p15:clr>
            <a:srgbClr val="FBAE40"/>
          </p15:clr>
        </p15:guide>
        <p15:guide id="47" pos="5013">
          <p15:clr>
            <a:srgbClr val="FBAE40"/>
          </p15:clr>
        </p15:guide>
        <p15:guide id="48" pos="5208">
          <p15:clr>
            <a:srgbClr val="FBAE40"/>
          </p15:clr>
        </p15:guide>
        <p15:guide id="49" pos="5402">
          <p15:clr>
            <a:srgbClr val="FBAE40"/>
          </p15:clr>
        </p15:guide>
        <p15:guide id="50" pos="559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rostokąt 29">
            <a:extLst>
              <a:ext uri="{FF2B5EF4-FFF2-40B4-BE49-F238E27FC236}">
                <a16:creationId xmlns:a16="http://schemas.microsoft.com/office/drawing/2014/main" id="{C0CA1683-BBD7-49B1-A28E-B898DDE62117}"/>
              </a:ext>
            </a:extLst>
          </p:cNvPr>
          <p:cNvSpPr/>
          <p:nvPr userDrawn="1"/>
        </p:nvSpPr>
        <p:spPr>
          <a:xfrm>
            <a:off x="1" y="0"/>
            <a:ext cx="4264484" cy="19687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877064" y="1349596"/>
            <a:ext cx="7389873" cy="2936974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249" y="2088941"/>
            <a:ext cx="6773550" cy="740100"/>
          </a:xfrm>
        </p:spPr>
        <p:txBody>
          <a:bodyPr anchor="t" anchorCtr="0">
            <a:normAutofit/>
          </a:bodyPr>
          <a:lstStyle>
            <a:lvl1pPr algn="l">
              <a:lnSpc>
                <a:spcPts val="2722"/>
              </a:lnSpc>
              <a:defRPr sz="2177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5259" y="3307899"/>
            <a:ext cx="6773483" cy="734817"/>
          </a:xfrm>
        </p:spPr>
        <p:txBody>
          <a:bodyPr>
            <a:normAutofit/>
          </a:bodyPr>
          <a:lstStyle>
            <a:lvl1pPr marL="0" indent="0" algn="l">
              <a:lnSpc>
                <a:spcPts val="2381"/>
              </a:lnSpc>
              <a:buNone/>
              <a:defRPr sz="1905" b="1">
                <a:solidFill>
                  <a:schemeClr val="tx2"/>
                </a:solidFill>
              </a:defRPr>
            </a:lvl1pPr>
            <a:lvl2pPr marL="342903" indent="0" algn="ctr">
              <a:buNone/>
              <a:defRPr sz="1500"/>
            </a:lvl2pPr>
            <a:lvl3pPr marL="685804" indent="0" algn="ctr">
              <a:buNone/>
              <a:defRPr sz="1350"/>
            </a:lvl3pPr>
            <a:lvl4pPr marL="1028707" indent="0" algn="ctr">
              <a:buNone/>
              <a:defRPr sz="1200"/>
            </a:lvl4pPr>
            <a:lvl5pPr marL="1371609" indent="0" algn="ctr">
              <a:buNone/>
              <a:defRPr sz="1200"/>
            </a:lvl5pPr>
            <a:lvl6pPr marL="1714511" indent="0" algn="ctr">
              <a:buNone/>
              <a:defRPr sz="1200"/>
            </a:lvl6pPr>
            <a:lvl7pPr marL="2057413" indent="0" algn="ctr">
              <a:buNone/>
              <a:defRPr sz="1200"/>
            </a:lvl7pPr>
            <a:lvl8pPr marL="2400316" indent="0" algn="ctr">
              <a:buNone/>
              <a:defRPr sz="1200"/>
            </a:lvl8pPr>
            <a:lvl9pPr marL="2743218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6719" y="367682"/>
            <a:ext cx="1539287" cy="23753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24.03.2026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39E0742-6ADE-F448-8437-7F591E1D07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6" y="824802"/>
            <a:ext cx="342900" cy="34290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60567DB-D582-D44E-A6AD-12B2B5F1FE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24" y="349553"/>
            <a:ext cx="342900" cy="342900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9EEE39C-033E-F640-8C4C-E23D91BEA3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76" y="824802"/>
            <a:ext cx="342900" cy="3429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169AC8E-96EA-1048-803E-97D6CEE5E1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60" y="344396"/>
            <a:ext cx="342900" cy="342900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D5D90F56-CFD2-1A40-B479-B556FC2D370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9552"/>
            <a:ext cx="342900" cy="34290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E96C1A-FA5C-A24F-9872-8608B9B3BC4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79" y="831921"/>
            <a:ext cx="342900" cy="34290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28B2440F-CBE5-784D-ADC8-E797F64F47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89" y="347988"/>
            <a:ext cx="342900" cy="342900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1C717A0E-10D0-FA43-BF65-49909BDCEA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293" y="342342"/>
            <a:ext cx="342900" cy="3429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A2891D6F-956C-9342-B2BB-C701A5BC515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684" y="339502"/>
            <a:ext cx="342900" cy="3429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7DE0C268-A93E-1C47-9AA3-10F1F10D0971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398" y="829987"/>
            <a:ext cx="342900" cy="3429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5508241-FE91-D847-8686-4F72BD31422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13" y="829009"/>
            <a:ext cx="342900" cy="3429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EB9A3203-260A-FA4A-9526-A6276A5756D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89" y="829009"/>
            <a:ext cx="342900" cy="342900"/>
          </a:xfrm>
          <a:prstGeom prst="rect">
            <a:avLst/>
          </a:prstGeom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A2E34B4B-2F98-4123-BCC4-081E05CD7DB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63" y="1342959"/>
            <a:ext cx="3387422" cy="624285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D8DDA6BC-A2DA-D1D1-6D6E-4BFCAD8A53D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77063" y="4443958"/>
            <a:ext cx="1530871" cy="543910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E4DF2B30-DEBF-0823-C553-2A5A60A4582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713052" y="4513664"/>
            <a:ext cx="1507020" cy="404497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5893441C-073F-25AB-820F-2F353159499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444208" y="4513664"/>
            <a:ext cx="1849803" cy="40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26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 userDrawn="1">
          <p15:clr>
            <a:srgbClr val="FBAE40"/>
          </p15:clr>
        </p15:guide>
        <p15:guide id="2" orient="horz" pos="77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orient="horz" pos="231" userDrawn="1">
          <p15:clr>
            <a:srgbClr val="FBAE40"/>
          </p15:clr>
        </p15:guide>
        <p15:guide id="5" orient="horz" pos="386" userDrawn="1">
          <p15:clr>
            <a:srgbClr val="FBAE40"/>
          </p15:clr>
        </p15:guide>
        <p15:guide id="6" orient="horz" pos="540" userDrawn="1">
          <p15:clr>
            <a:srgbClr val="FBAE40"/>
          </p15:clr>
        </p15:guide>
        <p15:guide id="7" orient="horz" pos="694" userDrawn="1">
          <p15:clr>
            <a:srgbClr val="FBAE40"/>
          </p15:clr>
        </p15:guide>
        <p15:guide id="8" orient="horz" pos="848" userDrawn="1">
          <p15:clr>
            <a:srgbClr val="FBAE40"/>
          </p15:clr>
        </p15:guide>
        <p15:guide id="9" orient="horz" pos="1003" userDrawn="1">
          <p15:clr>
            <a:srgbClr val="FBAE40"/>
          </p15:clr>
        </p15:guide>
        <p15:guide id="10" orient="horz" pos="1157" userDrawn="1">
          <p15:clr>
            <a:srgbClr val="FBAE40"/>
          </p15:clr>
        </p15:guide>
        <p15:guide id="11" orient="horz" pos="1311" userDrawn="1">
          <p15:clr>
            <a:srgbClr val="FBAE40"/>
          </p15:clr>
        </p15:guide>
        <p15:guide id="12" orient="horz" pos="1466" userDrawn="1">
          <p15:clr>
            <a:srgbClr val="FBAE40"/>
          </p15:clr>
        </p15:guide>
        <p15:guide id="13" orient="horz" pos="1774" userDrawn="1">
          <p15:clr>
            <a:srgbClr val="FBAE40"/>
          </p15:clr>
        </p15:guide>
        <p15:guide id="14" orient="horz" pos="1929" userDrawn="1">
          <p15:clr>
            <a:srgbClr val="FBAE40"/>
          </p15:clr>
        </p15:guide>
        <p15:guide id="15" orient="horz" pos="2083" userDrawn="1">
          <p15:clr>
            <a:srgbClr val="FBAE40"/>
          </p15:clr>
        </p15:guide>
        <p15:guide id="16" orient="horz" pos="2237" userDrawn="1">
          <p15:clr>
            <a:srgbClr val="FBAE40"/>
          </p15:clr>
        </p15:guide>
        <p15:guide id="17" orient="horz" pos="2392" userDrawn="1">
          <p15:clr>
            <a:srgbClr val="FBAE40"/>
          </p15:clr>
        </p15:guide>
        <p15:guide id="18" orient="horz" pos="2546" userDrawn="1">
          <p15:clr>
            <a:srgbClr val="FBAE40"/>
          </p15:clr>
        </p15:guide>
        <p15:guide id="19" orient="horz" pos="2700" userDrawn="1">
          <p15:clr>
            <a:srgbClr val="FBAE40"/>
          </p15:clr>
        </p15:guide>
        <p15:guide id="20" orient="horz" pos="2854" userDrawn="1">
          <p15:clr>
            <a:srgbClr val="FBAE40"/>
          </p15:clr>
        </p15:guide>
        <p15:guide id="21" orient="horz" pos="3009" userDrawn="1">
          <p15:clr>
            <a:srgbClr val="FBAE40"/>
          </p15:clr>
        </p15:guide>
        <p15:guide id="22" orient="horz" pos="3163" userDrawn="1">
          <p15:clr>
            <a:srgbClr val="FBAE40"/>
          </p15:clr>
        </p15:guide>
        <p15:guide id="23" pos="358" userDrawn="1">
          <p15:clr>
            <a:srgbClr val="FBAE40"/>
          </p15:clr>
        </p15:guide>
        <p15:guide id="24" pos="552" userDrawn="1">
          <p15:clr>
            <a:srgbClr val="FBAE40"/>
          </p15:clr>
        </p15:guide>
        <p15:guide id="25" pos="747" userDrawn="1">
          <p15:clr>
            <a:srgbClr val="FBAE40"/>
          </p15:clr>
        </p15:guide>
        <p15:guide id="26" pos="941" userDrawn="1">
          <p15:clr>
            <a:srgbClr val="FBAE40"/>
          </p15:clr>
        </p15:guide>
        <p15:guide id="27" pos="1135" userDrawn="1">
          <p15:clr>
            <a:srgbClr val="FBAE40"/>
          </p15:clr>
        </p15:guide>
        <p15:guide id="28" pos="1328" userDrawn="1">
          <p15:clr>
            <a:srgbClr val="FBAE40"/>
          </p15:clr>
        </p15:guide>
        <p15:guide id="29" pos="1522" userDrawn="1">
          <p15:clr>
            <a:srgbClr val="FBAE40"/>
          </p15:clr>
        </p15:guide>
        <p15:guide id="30" pos="1716" userDrawn="1">
          <p15:clr>
            <a:srgbClr val="FBAE40"/>
          </p15:clr>
        </p15:guide>
        <p15:guide id="31" pos="1911" userDrawn="1">
          <p15:clr>
            <a:srgbClr val="FBAE40"/>
          </p15:clr>
        </p15:guide>
        <p15:guide id="32" pos="2104" userDrawn="1">
          <p15:clr>
            <a:srgbClr val="FBAE40"/>
          </p15:clr>
        </p15:guide>
        <p15:guide id="33" pos="2298" userDrawn="1">
          <p15:clr>
            <a:srgbClr val="FBAE40"/>
          </p15:clr>
        </p15:guide>
        <p15:guide id="34" pos="2492" userDrawn="1">
          <p15:clr>
            <a:srgbClr val="FBAE40"/>
          </p15:clr>
        </p15:guide>
        <p15:guide id="35" pos="2686" userDrawn="1">
          <p15:clr>
            <a:srgbClr val="FBAE40"/>
          </p15:clr>
        </p15:guide>
        <p15:guide id="36" pos="2880" userDrawn="1">
          <p15:clr>
            <a:srgbClr val="FBAE40"/>
          </p15:clr>
        </p15:guide>
        <p15:guide id="37" pos="3074" userDrawn="1">
          <p15:clr>
            <a:srgbClr val="FBAE40"/>
          </p15:clr>
        </p15:guide>
        <p15:guide id="38" pos="3268" userDrawn="1">
          <p15:clr>
            <a:srgbClr val="FBAE40"/>
          </p15:clr>
        </p15:guide>
        <p15:guide id="39" pos="3462" userDrawn="1">
          <p15:clr>
            <a:srgbClr val="FBAE40"/>
          </p15:clr>
        </p15:guide>
        <p15:guide id="40" pos="3656" userDrawn="1">
          <p15:clr>
            <a:srgbClr val="FBAE40"/>
          </p15:clr>
        </p15:guide>
        <p15:guide id="41" pos="3849" userDrawn="1">
          <p15:clr>
            <a:srgbClr val="FBAE40"/>
          </p15:clr>
        </p15:guide>
        <p15:guide id="42" pos="4044" userDrawn="1">
          <p15:clr>
            <a:srgbClr val="FBAE40"/>
          </p15:clr>
        </p15:guide>
        <p15:guide id="43" pos="4238" userDrawn="1">
          <p15:clr>
            <a:srgbClr val="FBAE40"/>
          </p15:clr>
        </p15:guide>
        <p15:guide id="44" pos="4432" userDrawn="1">
          <p15:clr>
            <a:srgbClr val="FBAE40"/>
          </p15:clr>
        </p15:guide>
        <p15:guide id="45" pos="4625" userDrawn="1">
          <p15:clr>
            <a:srgbClr val="FBAE40"/>
          </p15:clr>
        </p15:guide>
        <p15:guide id="46" pos="4819" userDrawn="1">
          <p15:clr>
            <a:srgbClr val="FBAE40"/>
          </p15:clr>
        </p15:guide>
        <p15:guide id="47" pos="5013" userDrawn="1">
          <p15:clr>
            <a:srgbClr val="FBAE40"/>
          </p15:clr>
        </p15:guide>
        <p15:guide id="48" pos="5208" userDrawn="1">
          <p15:clr>
            <a:srgbClr val="FBAE40"/>
          </p15:clr>
        </p15:guide>
        <p15:guide id="49" pos="5402" userDrawn="1">
          <p15:clr>
            <a:srgbClr val="FBAE40"/>
          </p15:clr>
        </p15:guide>
        <p15:guide id="50" pos="559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Obraz zawierający sztuka, kreskówka, Grafika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D2715911-0ACD-BFD4-5D95-EFBDC8F633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726" y="-581593"/>
            <a:ext cx="4032448" cy="4032448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877064" y="1967244"/>
            <a:ext cx="7389873" cy="2319326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191" y="2710755"/>
            <a:ext cx="6773550" cy="740100"/>
          </a:xfrm>
        </p:spPr>
        <p:txBody>
          <a:bodyPr anchor="t" anchorCtr="0">
            <a:normAutofit/>
          </a:bodyPr>
          <a:lstStyle>
            <a:lvl1pPr algn="l">
              <a:lnSpc>
                <a:spcPts val="2722"/>
              </a:lnSpc>
              <a:defRPr sz="2177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5259" y="3307899"/>
            <a:ext cx="6773483" cy="734817"/>
          </a:xfrm>
        </p:spPr>
        <p:txBody>
          <a:bodyPr>
            <a:normAutofit/>
          </a:bodyPr>
          <a:lstStyle>
            <a:lvl1pPr marL="0" indent="0" algn="l">
              <a:lnSpc>
                <a:spcPts val="2381"/>
              </a:lnSpc>
              <a:buNone/>
              <a:defRPr sz="1905" b="1">
                <a:solidFill>
                  <a:schemeClr val="tx2"/>
                </a:solidFill>
              </a:defRPr>
            </a:lvl1pPr>
            <a:lvl2pPr marL="342903" indent="0" algn="ctr">
              <a:buNone/>
              <a:defRPr sz="1500"/>
            </a:lvl2pPr>
            <a:lvl3pPr marL="685804" indent="0" algn="ctr">
              <a:buNone/>
              <a:defRPr sz="1350"/>
            </a:lvl3pPr>
            <a:lvl4pPr marL="1028707" indent="0" algn="ctr">
              <a:buNone/>
              <a:defRPr sz="1200"/>
            </a:lvl4pPr>
            <a:lvl5pPr marL="1371609" indent="0" algn="ctr">
              <a:buNone/>
              <a:defRPr sz="1200"/>
            </a:lvl5pPr>
            <a:lvl6pPr marL="1714511" indent="0" algn="ctr">
              <a:buNone/>
              <a:defRPr sz="1200"/>
            </a:lvl6pPr>
            <a:lvl7pPr marL="2057413" indent="0" algn="ctr">
              <a:buNone/>
              <a:defRPr sz="1200"/>
            </a:lvl7pPr>
            <a:lvl8pPr marL="2400316" indent="0" algn="ctr">
              <a:buNone/>
              <a:defRPr sz="1200"/>
            </a:lvl8pPr>
            <a:lvl9pPr marL="2743218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6719" y="367682"/>
            <a:ext cx="1539287" cy="23753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24.03.2026</a:t>
            </a:fld>
            <a:endParaRPr lang="pl-PL"/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A2E34B4B-2F98-4123-BCC4-081E05CD7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63" y="1967244"/>
            <a:ext cx="3387422" cy="624285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D8DDA6BC-A2DA-D1D1-6D6E-4BFCAD8A53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7063" y="4443958"/>
            <a:ext cx="1530871" cy="543910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E4DF2B30-DEBF-0823-C553-2A5A60A4582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13052" y="4513664"/>
            <a:ext cx="1507020" cy="404497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5893441C-073F-25AB-820F-2F353159499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44208" y="4513664"/>
            <a:ext cx="1849803" cy="40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498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>
          <p15:clr>
            <a:srgbClr val="FBAE40"/>
          </p15:clr>
        </p15:guide>
        <p15:guide id="2" orient="horz" pos="77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orient="horz" pos="231">
          <p15:clr>
            <a:srgbClr val="FBAE40"/>
          </p15:clr>
        </p15:guide>
        <p15:guide id="5" orient="horz" pos="386">
          <p15:clr>
            <a:srgbClr val="FBAE40"/>
          </p15:clr>
        </p15:guide>
        <p15:guide id="6" orient="horz" pos="540">
          <p15:clr>
            <a:srgbClr val="FBAE40"/>
          </p15:clr>
        </p15:guide>
        <p15:guide id="7" orient="horz" pos="694">
          <p15:clr>
            <a:srgbClr val="FBAE40"/>
          </p15:clr>
        </p15:guide>
        <p15:guide id="8" orient="horz" pos="848">
          <p15:clr>
            <a:srgbClr val="FBAE40"/>
          </p15:clr>
        </p15:guide>
        <p15:guide id="9" orient="horz" pos="1003">
          <p15:clr>
            <a:srgbClr val="FBAE40"/>
          </p15:clr>
        </p15:guide>
        <p15:guide id="10" orient="horz" pos="1157">
          <p15:clr>
            <a:srgbClr val="FBAE40"/>
          </p15:clr>
        </p15:guide>
        <p15:guide id="11" orient="horz" pos="1311">
          <p15:clr>
            <a:srgbClr val="FBAE40"/>
          </p15:clr>
        </p15:guide>
        <p15:guide id="12" orient="horz" pos="1466">
          <p15:clr>
            <a:srgbClr val="FBAE40"/>
          </p15:clr>
        </p15:guide>
        <p15:guide id="13" orient="horz" pos="1774">
          <p15:clr>
            <a:srgbClr val="FBAE40"/>
          </p15:clr>
        </p15:guide>
        <p15:guide id="14" orient="horz" pos="1929">
          <p15:clr>
            <a:srgbClr val="FBAE40"/>
          </p15:clr>
        </p15:guide>
        <p15:guide id="15" orient="horz" pos="2083">
          <p15:clr>
            <a:srgbClr val="FBAE40"/>
          </p15:clr>
        </p15:guide>
        <p15:guide id="16" orient="horz" pos="2237">
          <p15:clr>
            <a:srgbClr val="FBAE40"/>
          </p15:clr>
        </p15:guide>
        <p15:guide id="17" orient="horz" pos="2392">
          <p15:clr>
            <a:srgbClr val="FBAE40"/>
          </p15:clr>
        </p15:guide>
        <p15:guide id="18" orient="horz" pos="2546">
          <p15:clr>
            <a:srgbClr val="FBAE40"/>
          </p15:clr>
        </p15:guide>
        <p15:guide id="19" orient="horz" pos="2700">
          <p15:clr>
            <a:srgbClr val="FBAE40"/>
          </p15:clr>
        </p15:guide>
        <p15:guide id="20" orient="horz" pos="2854">
          <p15:clr>
            <a:srgbClr val="FBAE40"/>
          </p15:clr>
        </p15:guide>
        <p15:guide id="21" orient="horz" pos="3009">
          <p15:clr>
            <a:srgbClr val="FBAE40"/>
          </p15:clr>
        </p15:guide>
        <p15:guide id="22" orient="horz" pos="3163">
          <p15:clr>
            <a:srgbClr val="FBAE40"/>
          </p15:clr>
        </p15:guide>
        <p15:guide id="23" pos="358">
          <p15:clr>
            <a:srgbClr val="FBAE40"/>
          </p15:clr>
        </p15:guide>
        <p15:guide id="24" pos="552">
          <p15:clr>
            <a:srgbClr val="FBAE40"/>
          </p15:clr>
        </p15:guide>
        <p15:guide id="25" pos="747">
          <p15:clr>
            <a:srgbClr val="FBAE40"/>
          </p15:clr>
        </p15:guide>
        <p15:guide id="26" pos="941">
          <p15:clr>
            <a:srgbClr val="FBAE40"/>
          </p15:clr>
        </p15:guide>
        <p15:guide id="27" pos="1135">
          <p15:clr>
            <a:srgbClr val="FBAE40"/>
          </p15:clr>
        </p15:guide>
        <p15:guide id="28" pos="1328">
          <p15:clr>
            <a:srgbClr val="FBAE40"/>
          </p15:clr>
        </p15:guide>
        <p15:guide id="29" pos="1522">
          <p15:clr>
            <a:srgbClr val="FBAE40"/>
          </p15:clr>
        </p15:guide>
        <p15:guide id="30" pos="1716">
          <p15:clr>
            <a:srgbClr val="FBAE40"/>
          </p15:clr>
        </p15:guide>
        <p15:guide id="31" pos="1911">
          <p15:clr>
            <a:srgbClr val="FBAE40"/>
          </p15:clr>
        </p15:guide>
        <p15:guide id="32" pos="2104">
          <p15:clr>
            <a:srgbClr val="FBAE40"/>
          </p15:clr>
        </p15:guide>
        <p15:guide id="33" pos="2298">
          <p15:clr>
            <a:srgbClr val="FBAE40"/>
          </p15:clr>
        </p15:guide>
        <p15:guide id="34" pos="2492">
          <p15:clr>
            <a:srgbClr val="FBAE40"/>
          </p15:clr>
        </p15:guide>
        <p15:guide id="35" pos="2686">
          <p15:clr>
            <a:srgbClr val="FBAE40"/>
          </p15:clr>
        </p15:guide>
        <p15:guide id="36" pos="2880">
          <p15:clr>
            <a:srgbClr val="FBAE40"/>
          </p15:clr>
        </p15:guide>
        <p15:guide id="37" pos="3074">
          <p15:clr>
            <a:srgbClr val="FBAE40"/>
          </p15:clr>
        </p15:guide>
        <p15:guide id="38" pos="3268">
          <p15:clr>
            <a:srgbClr val="FBAE40"/>
          </p15:clr>
        </p15:guide>
        <p15:guide id="39" pos="3462">
          <p15:clr>
            <a:srgbClr val="FBAE40"/>
          </p15:clr>
        </p15:guide>
        <p15:guide id="40" pos="3656">
          <p15:clr>
            <a:srgbClr val="FBAE40"/>
          </p15:clr>
        </p15:guide>
        <p15:guide id="41" pos="3849">
          <p15:clr>
            <a:srgbClr val="FBAE40"/>
          </p15:clr>
        </p15:guide>
        <p15:guide id="42" pos="4044">
          <p15:clr>
            <a:srgbClr val="FBAE40"/>
          </p15:clr>
        </p15:guide>
        <p15:guide id="43" pos="4238">
          <p15:clr>
            <a:srgbClr val="FBAE40"/>
          </p15:clr>
        </p15:guide>
        <p15:guide id="44" pos="4432">
          <p15:clr>
            <a:srgbClr val="FBAE40"/>
          </p15:clr>
        </p15:guide>
        <p15:guide id="45" pos="4625">
          <p15:clr>
            <a:srgbClr val="FBAE40"/>
          </p15:clr>
        </p15:guide>
        <p15:guide id="46" pos="4819">
          <p15:clr>
            <a:srgbClr val="FBAE40"/>
          </p15:clr>
        </p15:guide>
        <p15:guide id="47" pos="5013">
          <p15:clr>
            <a:srgbClr val="FBAE40"/>
          </p15:clr>
        </p15:guide>
        <p15:guide id="48" pos="5208">
          <p15:clr>
            <a:srgbClr val="FBAE40"/>
          </p15:clr>
        </p15:guide>
        <p15:guide id="49" pos="5402">
          <p15:clr>
            <a:srgbClr val="FBAE40"/>
          </p15:clr>
        </p15:guide>
        <p15:guide id="50" pos="559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Slajd tytułowy (długi tytu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>
            <a:extLst>
              <a:ext uri="{FF2B5EF4-FFF2-40B4-BE49-F238E27FC236}">
                <a16:creationId xmlns:a16="http://schemas.microsoft.com/office/drawing/2014/main" id="{A63EBD56-4A88-4F5C-BEAF-A33740721C44}"/>
              </a:ext>
            </a:extLst>
          </p:cNvPr>
          <p:cNvSpPr/>
          <p:nvPr userDrawn="1"/>
        </p:nvSpPr>
        <p:spPr>
          <a:xfrm>
            <a:off x="877064" y="1967244"/>
            <a:ext cx="7389873" cy="2319326"/>
          </a:xfrm>
          <a:prstGeom prst="rect">
            <a:avLst/>
          </a:prstGeom>
          <a:solidFill>
            <a:srgbClr val="A6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191" y="2710755"/>
            <a:ext cx="6773550" cy="740100"/>
          </a:xfrm>
        </p:spPr>
        <p:txBody>
          <a:bodyPr anchor="t" anchorCtr="0">
            <a:normAutofit/>
          </a:bodyPr>
          <a:lstStyle>
            <a:lvl1pPr algn="l">
              <a:lnSpc>
                <a:spcPts val="2722"/>
              </a:lnSpc>
              <a:defRPr sz="2177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5259" y="3307899"/>
            <a:ext cx="6773483" cy="734817"/>
          </a:xfrm>
        </p:spPr>
        <p:txBody>
          <a:bodyPr>
            <a:normAutofit/>
          </a:bodyPr>
          <a:lstStyle>
            <a:lvl1pPr marL="0" indent="0" algn="l">
              <a:lnSpc>
                <a:spcPts val="2381"/>
              </a:lnSpc>
              <a:buNone/>
              <a:defRPr sz="1905" b="1">
                <a:solidFill>
                  <a:schemeClr val="tx2"/>
                </a:solidFill>
              </a:defRPr>
            </a:lvl1pPr>
            <a:lvl2pPr marL="342903" indent="0" algn="ctr">
              <a:buNone/>
              <a:defRPr sz="1500"/>
            </a:lvl2pPr>
            <a:lvl3pPr marL="685804" indent="0" algn="ctr">
              <a:buNone/>
              <a:defRPr sz="1350"/>
            </a:lvl3pPr>
            <a:lvl4pPr marL="1028707" indent="0" algn="ctr">
              <a:buNone/>
              <a:defRPr sz="1200"/>
            </a:lvl4pPr>
            <a:lvl5pPr marL="1371609" indent="0" algn="ctr">
              <a:buNone/>
              <a:defRPr sz="1200"/>
            </a:lvl5pPr>
            <a:lvl6pPr marL="1714511" indent="0" algn="ctr">
              <a:buNone/>
              <a:defRPr sz="1200"/>
            </a:lvl6pPr>
            <a:lvl7pPr marL="2057413" indent="0" algn="ctr">
              <a:buNone/>
              <a:defRPr sz="1200"/>
            </a:lvl7pPr>
            <a:lvl8pPr marL="2400316" indent="0" algn="ctr">
              <a:buNone/>
              <a:defRPr sz="1200"/>
            </a:lvl8pPr>
            <a:lvl9pPr marL="2743218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6719" y="367682"/>
            <a:ext cx="1539287" cy="237532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68EEE8EE-D7CF-4F1D-849B-3E54D1DD80B0}" type="datetime1">
              <a:rPr lang="pl-PL" smtClean="0"/>
              <a:t>24.03.2026</a:t>
            </a:fld>
            <a:endParaRPr lang="pl-PL"/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A2E34B4B-2F98-4123-BCC4-081E05CD7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63" y="1947465"/>
            <a:ext cx="3387422" cy="624285"/>
          </a:xfrm>
          <a:prstGeom prst="rect">
            <a:avLst/>
          </a:prstGeom>
        </p:spPr>
      </p:pic>
      <p:pic>
        <p:nvPicPr>
          <p:cNvPr id="5" name="Grafika 4">
            <a:extLst>
              <a:ext uri="{FF2B5EF4-FFF2-40B4-BE49-F238E27FC236}">
                <a16:creationId xmlns:a16="http://schemas.microsoft.com/office/drawing/2014/main" id="{D8DDA6BC-A2DA-D1D1-6D6E-4BFCAD8A53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7063" y="4443958"/>
            <a:ext cx="1530871" cy="543910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E4DF2B30-DEBF-0823-C553-2A5A60A4582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13052" y="4513664"/>
            <a:ext cx="1507020" cy="404497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5893441C-073F-25AB-820F-2F353159499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44208" y="4513664"/>
            <a:ext cx="1849803" cy="40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41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>
          <p15:clr>
            <a:srgbClr val="FBAE40"/>
          </p15:clr>
        </p15:guide>
        <p15:guide id="2" orient="horz" pos="77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orient="horz" pos="231">
          <p15:clr>
            <a:srgbClr val="FBAE40"/>
          </p15:clr>
        </p15:guide>
        <p15:guide id="5" orient="horz" pos="386">
          <p15:clr>
            <a:srgbClr val="FBAE40"/>
          </p15:clr>
        </p15:guide>
        <p15:guide id="6" orient="horz" pos="540">
          <p15:clr>
            <a:srgbClr val="FBAE40"/>
          </p15:clr>
        </p15:guide>
        <p15:guide id="7" orient="horz" pos="694">
          <p15:clr>
            <a:srgbClr val="FBAE40"/>
          </p15:clr>
        </p15:guide>
        <p15:guide id="8" orient="horz" pos="848">
          <p15:clr>
            <a:srgbClr val="FBAE40"/>
          </p15:clr>
        </p15:guide>
        <p15:guide id="9" orient="horz" pos="1003">
          <p15:clr>
            <a:srgbClr val="FBAE40"/>
          </p15:clr>
        </p15:guide>
        <p15:guide id="10" orient="horz" pos="1157">
          <p15:clr>
            <a:srgbClr val="FBAE40"/>
          </p15:clr>
        </p15:guide>
        <p15:guide id="11" orient="horz" pos="1311">
          <p15:clr>
            <a:srgbClr val="FBAE40"/>
          </p15:clr>
        </p15:guide>
        <p15:guide id="12" orient="horz" pos="1466">
          <p15:clr>
            <a:srgbClr val="FBAE40"/>
          </p15:clr>
        </p15:guide>
        <p15:guide id="13" orient="horz" pos="1774">
          <p15:clr>
            <a:srgbClr val="FBAE40"/>
          </p15:clr>
        </p15:guide>
        <p15:guide id="14" orient="horz" pos="1929">
          <p15:clr>
            <a:srgbClr val="FBAE40"/>
          </p15:clr>
        </p15:guide>
        <p15:guide id="15" orient="horz" pos="2083">
          <p15:clr>
            <a:srgbClr val="FBAE40"/>
          </p15:clr>
        </p15:guide>
        <p15:guide id="16" orient="horz" pos="2237">
          <p15:clr>
            <a:srgbClr val="FBAE40"/>
          </p15:clr>
        </p15:guide>
        <p15:guide id="17" orient="horz" pos="2392">
          <p15:clr>
            <a:srgbClr val="FBAE40"/>
          </p15:clr>
        </p15:guide>
        <p15:guide id="18" orient="horz" pos="2546">
          <p15:clr>
            <a:srgbClr val="FBAE40"/>
          </p15:clr>
        </p15:guide>
        <p15:guide id="19" orient="horz" pos="2700">
          <p15:clr>
            <a:srgbClr val="FBAE40"/>
          </p15:clr>
        </p15:guide>
        <p15:guide id="20" orient="horz" pos="2854">
          <p15:clr>
            <a:srgbClr val="FBAE40"/>
          </p15:clr>
        </p15:guide>
        <p15:guide id="21" orient="horz" pos="3009">
          <p15:clr>
            <a:srgbClr val="FBAE40"/>
          </p15:clr>
        </p15:guide>
        <p15:guide id="22" orient="horz" pos="3163">
          <p15:clr>
            <a:srgbClr val="FBAE40"/>
          </p15:clr>
        </p15:guide>
        <p15:guide id="23" pos="358">
          <p15:clr>
            <a:srgbClr val="FBAE40"/>
          </p15:clr>
        </p15:guide>
        <p15:guide id="24" pos="552">
          <p15:clr>
            <a:srgbClr val="FBAE40"/>
          </p15:clr>
        </p15:guide>
        <p15:guide id="25" pos="747">
          <p15:clr>
            <a:srgbClr val="FBAE40"/>
          </p15:clr>
        </p15:guide>
        <p15:guide id="26" pos="941">
          <p15:clr>
            <a:srgbClr val="FBAE40"/>
          </p15:clr>
        </p15:guide>
        <p15:guide id="27" pos="1135">
          <p15:clr>
            <a:srgbClr val="FBAE40"/>
          </p15:clr>
        </p15:guide>
        <p15:guide id="28" pos="1328">
          <p15:clr>
            <a:srgbClr val="FBAE40"/>
          </p15:clr>
        </p15:guide>
        <p15:guide id="29" pos="1522">
          <p15:clr>
            <a:srgbClr val="FBAE40"/>
          </p15:clr>
        </p15:guide>
        <p15:guide id="30" pos="1716">
          <p15:clr>
            <a:srgbClr val="FBAE40"/>
          </p15:clr>
        </p15:guide>
        <p15:guide id="31" pos="1911">
          <p15:clr>
            <a:srgbClr val="FBAE40"/>
          </p15:clr>
        </p15:guide>
        <p15:guide id="32" pos="2104">
          <p15:clr>
            <a:srgbClr val="FBAE40"/>
          </p15:clr>
        </p15:guide>
        <p15:guide id="33" pos="2298">
          <p15:clr>
            <a:srgbClr val="FBAE40"/>
          </p15:clr>
        </p15:guide>
        <p15:guide id="34" pos="2492">
          <p15:clr>
            <a:srgbClr val="FBAE40"/>
          </p15:clr>
        </p15:guide>
        <p15:guide id="35" pos="2686">
          <p15:clr>
            <a:srgbClr val="FBAE40"/>
          </p15:clr>
        </p15:guide>
        <p15:guide id="36" pos="2880">
          <p15:clr>
            <a:srgbClr val="FBAE40"/>
          </p15:clr>
        </p15:guide>
        <p15:guide id="37" pos="3074">
          <p15:clr>
            <a:srgbClr val="FBAE40"/>
          </p15:clr>
        </p15:guide>
        <p15:guide id="38" pos="3268">
          <p15:clr>
            <a:srgbClr val="FBAE40"/>
          </p15:clr>
        </p15:guide>
        <p15:guide id="39" pos="3462">
          <p15:clr>
            <a:srgbClr val="FBAE40"/>
          </p15:clr>
        </p15:guide>
        <p15:guide id="40" pos="3656">
          <p15:clr>
            <a:srgbClr val="FBAE40"/>
          </p15:clr>
        </p15:guide>
        <p15:guide id="41" pos="3849">
          <p15:clr>
            <a:srgbClr val="FBAE40"/>
          </p15:clr>
        </p15:guide>
        <p15:guide id="42" pos="4044">
          <p15:clr>
            <a:srgbClr val="FBAE40"/>
          </p15:clr>
        </p15:guide>
        <p15:guide id="43" pos="4238">
          <p15:clr>
            <a:srgbClr val="FBAE40"/>
          </p15:clr>
        </p15:guide>
        <p15:guide id="44" pos="4432">
          <p15:clr>
            <a:srgbClr val="FBAE40"/>
          </p15:clr>
        </p15:guide>
        <p15:guide id="45" pos="4625">
          <p15:clr>
            <a:srgbClr val="FBAE40"/>
          </p15:clr>
        </p15:guide>
        <p15:guide id="46" pos="4819">
          <p15:clr>
            <a:srgbClr val="FBAE40"/>
          </p15:clr>
        </p15:guide>
        <p15:guide id="47" pos="5013">
          <p15:clr>
            <a:srgbClr val="FBAE40"/>
          </p15:clr>
        </p15:guide>
        <p15:guide id="48" pos="5208">
          <p15:clr>
            <a:srgbClr val="FBAE40"/>
          </p15:clr>
        </p15:guide>
        <p15:guide id="49" pos="5402">
          <p15:clr>
            <a:srgbClr val="FBAE40"/>
          </p15:clr>
        </p15:guide>
        <p15:guide id="50" pos="559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owy (krótki tytuł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ymbol zastępczy obrazu 8">
            <a:extLst>
              <a:ext uri="{FF2B5EF4-FFF2-40B4-BE49-F238E27FC236}">
                <a16:creationId xmlns:a16="http://schemas.microsoft.com/office/drawing/2014/main" id="{5DB7025B-8E3D-400F-9C76-C0A26B3011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26" y="9407"/>
            <a:ext cx="5850822" cy="3687291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76475 w 6835775"/>
              <a:gd name="connsiteY3" fmla="*/ 4232329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249635 h 4859338"/>
              <a:gd name="connsiteX3" fmla="*/ 2176475 w 6835775"/>
              <a:gd name="connsiteY3" fmla="*/ 4232329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249635 h 4859338"/>
              <a:gd name="connsiteX3" fmla="*/ 2162707 w 6835775"/>
              <a:gd name="connsiteY3" fmla="*/ 4111191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6438"/>
              <a:gd name="connsiteY0" fmla="*/ 0 h 4859338"/>
              <a:gd name="connsiteX1" fmla="*/ 6835775 w 6836438"/>
              <a:gd name="connsiteY1" fmla="*/ 0 h 4859338"/>
              <a:gd name="connsiteX2" fmla="*/ 6835776 w 6836438"/>
              <a:gd name="connsiteY2" fmla="*/ 4145802 h 4859338"/>
              <a:gd name="connsiteX3" fmla="*/ 2162707 w 6836438"/>
              <a:gd name="connsiteY3" fmla="*/ 4111191 h 4859338"/>
              <a:gd name="connsiteX4" fmla="*/ 2155824 w 6836438"/>
              <a:gd name="connsiteY4" fmla="*/ 4859338 h 4859338"/>
              <a:gd name="connsiteX5" fmla="*/ 0 w 6836438"/>
              <a:gd name="connsiteY5" fmla="*/ 4859338 h 4859338"/>
              <a:gd name="connsiteX6" fmla="*/ 0 w 6836438"/>
              <a:gd name="connsiteY6" fmla="*/ 0 h 4859338"/>
              <a:gd name="connsiteX0" fmla="*/ 0 w 6836438"/>
              <a:gd name="connsiteY0" fmla="*/ 0 h 4859338"/>
              <a:gd name="connsiteX1" fmla="*/ 6835775 w 6836438"/>
              <a:gd name="connsiteY1" fmla="*/ 0 h 4859338"/>
              <a:gd name="connsiteX2" fmla="*/ 6835776 w 6836438"/>
              <a:gd name="connsiteY2" fmla="*/ 4145802 h 4859338"/>
              <a:gd name="connsiteX3" fmla="*/ 2176475 w 6836438"/>
              <a:gd name="connsiteY3" fmla="*/ 4059275 h 4859338"/>
              <a:gd name="connsiteX4" fmla="*/ 2155824 w 6836438"/>
              <a:gd name="connsiteY4" fmla="*/ 4859338 h 4859338"/>
              <a:gd name="connsiteX5" fmla="*/ 0 w 6836438"/>
              <a:gd name="connsiteY5" fmla="*/ 4859338 h 4859338"/>
              <a:gd name="connsiteX6" fmla="*/ 0 w 6836438"/>
              <a:gd name="connsiteY6" fmla="*/ 0 h 4859338"/>
              <a:gd name="connsiteX0" fmla="*/ 0 w 6836438"/>
              <a:gd name="connsiteY0" fmla="*/ 0 h 4859338"/>
              <a:gd name="connsiteX1" fmla="*/ 6835775 w 6836438"/>
              <a:gd name="connsiteY1" fmla="*/ 0 h 4859338"/>
              <a:gd name="connsiteX2" fmla="*/ 6835776 w 6836438"/>
              <a:gd name="connsiteY2" fmla="*/ 4145802 h 4859338"/>
              <a:gd name="connsiteX3" fmla="*/ 2162707 w 6836438"/>
              <a:gd name="connsiteY3" fmla="*/ 4059275 h 4859338"/>
              <a:gd name="connsiteX4" fmla="*/ 2155824 w 6836438"/>
              <a:gd name="connsiteY4" fmla="*/ 4859338 h 4859338"/>
              <a:gd name="connsiteX5" fmla="*/ 0 w 6836438"/>
              <a:gd name="connsiteY5" fmla="*/ 4859338 h 4859338"/>
              <a:gd name="connsiteX6" fmla="*/ 0 w 6836438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076581 h 4859338"/>
              <a:gd name="connsiteX3" fmla="*/ 2162707 w 6835775"/>
              <a:gd name="connsiteY3" fmla="*/ 405927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050623 h 4859338"/>
              <a:gd name="connsiteX3" fmla="*/ 2162707 w 6835775"/>
              <a:gd name="connsiteY3" fmla="*/ 405927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28892 w 6835775"/>
              <a:gd name="connsiteY2" fmla="*/ 4050623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011 w 6835775"/>
              <a:gd name="connsiteY2" fmla="*/ 4119845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011 w 6835775"/>
              <a:gd name="connsiteY2" fmla="*/ 4119845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011 w 6835775"/>
              <a:gd name="connsiteY2" fmla="*/ 4119846 h 4859338"/>
              <a:gd name="connsiteX3" fmla="*/ 2168826 w 6835775"/>
              <a:gd name="connsiteY3" fmla="*/ 4120805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35775"/>
              <a:gd name="connsiteY0" fmla="*/ 0 h 4898126"/>
              <a:gd name="connsiteX1" fmla="*/ 6835775 w 6835775"/>
              <a:gd name="connsiteY1" fmla="*/ 0 h 4898126"/>
              <a:gd name="connsiteX2" fmla="*/ 6835011 w 6835775"/>
              <a:gd name="connsiteY2" fmla="*/ 4119846 h 4898126"/>
              <a:gd name="connsiteX3" fmla="*/ 2168826 w 6835775"/>
              <a:gd name="connsiteY3" fmla="*/ 4120805 h 4898126"/>
              <a:gd name="connsiteX4" fmla="*/ 2259079 w 6835775"/>
              <a:gd name="connsiteY4" fmla="*/ 4898126 h 4898126"/>
              <a:gd name="connsiteX5" fmla="*/ 0 w 6835775"/>
              <a:gd name="connsiteY5" fmla="*/ 4859338 h 4898126"/>
              <a:gd name="connsiteX6" fmla="*/ 0 w 6835775"/>
              <a:gd name="connsiteY6" fmla="*/ 0 h 4898126"/>
              <a:gd name="connsiteX0" fmla="*/ 0 w 6835775"/>
              <a:gd name="connsiteY0" fmla="*/ 0 h 4898126"/>
              <a:gd name="connsiteX1" fmla="*/ 6835775 w 6835775"/>
              <a:gd name="connsiteY1" fmla="*/ 0 h 4898126"/>
              <a:gd name="connsiteX2" fmla="*/ 6835011 w 6835775"/>
              <a:gd name="connsiteY2" fmla="*/ 4119846 h 4898126"/>
              <a:gd name="connsiteX3" fmla="*/ 2258314 w 6835775"/>
              <a:gd name="connsiteY3" fmla="*/ 4130502 h 4898126"/>
              <a:gd name="connsiteX4" fmla="*/ 2259079 w 6835775"/>
              <a:gd name="connsiteY4" fmla="*/ 4898126 h 4898126"/>
              <a:gd name="connsiteX5" fmla="*/ 0 w 6835775"/>
              <a:gd name="connsiteY5" fmla="*/ 4859338 h 4898126"/>
              <a:gd name="connsiteX6" fmla="*/ 0 w 6835775"/>
              <a:gd name="connsiteY6" fmla="*/ 0 h 4898126"/>
              <a:gd name="connsiteX0" fmla="*/ 0 w 6835775"/>
              <a:gd name="connsiteY0" fmla="*/ 0 h 4898126"/>
              <a:gd name="connsiteX1" fmla="*/ 6835775 w 6835775"/>
              <a:gd name="connsiteY1" fmla="*/ 0 h 4898126"/>
              <a:gd name="connsiteX2" fmla="*/ 6835011 w 6835775"/>
              <a:gd name="connsiteY2" fmla="*/ 4119846 h 4898126"/>
              <a:gd name="connsiteX3" fmla="*/ 2265198 w 6835775"/>
              <a:gd name="connsiteY3" fmla="*/ 4072319 h 4898126"/>
              <a:gd name="connsiteX4" fmla="*/ 2259079 w 6835775"/>
              <a:gd name="connsiteY4" fmla="*/ 4898126 h 4898126"/>
              <a:gd name="connsiteX5" fmla="*/ 0 w 6835775"/>
              <a:gd name="connsiteY5" fmla="*/ 4859338 h 4898126"/>
              <a:gd name="connsiteX6" fmla="*/ 0 w 6835775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61663 h 4898126"/>
              <a:gd name="connsiteX3" fmla="*/ 2265198 w 6842219"/>
              <a:gd name="connsiteY3" fmla="*/ 4072319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61663 h 4898126"/>
              <a:gd name="connsiteX3" fmla="*/ 2258314 w 6842219"/>
              <a:gd name="connsiteY3" fmla="*/ 4023835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51966 h 4898126"/>
              <a:gd name="connsiteX3" fmla="*/ 2258314 w 6842219"/>
              <a:gd name="connsiteY3" fmla="*/ 4023835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13178 h 4898126"/>
              <a:gd name="connsiteX3" fmla="*/ 2258314 w 6842219"/>
              <a:gd name="connsiteY3" fmla="*/ 4023835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42219"/>
              <a:gd name="connsiteY0" fmla="*/ 0 h 4898126"/>
              <a:gd name="connsiteX1" fmla="*/ 6835775 w 6842219"/>
              <a:gd name="connsiteY1" fmla="*/ 0 h 4898126"/>
              <a:gd name="connsiteX2" fmla="*/ 6841895 w 6842219"/>
              <a:gd name="connsiteY2" fmla="*/ 4013178 h 4898126"/>
              <a:gd name="connsiteX3" fmla="*/ 2244548 w 6842219"/>
              <a:gd name="connsiteY3" fmla="*/ 4082018 h 4898126"/>
              <a:gd name="connsiteX4" fmla="*/ 2259079 w 6842219"/>
              <a:gd name="connsiteY4" fmla="*/ 4898126 h 4898126"/>
              <a:gd name="connsiteX5" fmla="*/ 0 w 6842219"/>
              <a:gd name="connsiteY5" fmla="*/ 4859338 h 4898126"/>
              <a:gd name="connsiteX6" fmla="*/ 0 w 6842219"/>
              <a:gd name="connsiteY6" fmla="*/ 0 h 4898126"/>
              <a:gd name="connsiteX0" fmla="*/ 0 w 6869529"/>
              <a:gd name="connsiteY0" fmla="*/ 0 h 4898126"/>
              <a:gd name="connsiteX1" fmla="*/ 6835775 w 6869529"/>
              <a:gd name="connsiteY1" fmla="*/ 0 h 4898126"/>
              <a:gd name="connsiteX2" fmla="*/ 6869430 w 6869529"/>
              <a:gd name="connsiteY2" fmla="*/ 4090754 h 4898126"/>
              <a:gd name="connsiteX3" fmla="*/ 2244548 w 6869529"/>
              <a:gd name="connsiteY3" fmla="*/ 4082018 h 4898126"/>
              <a:gd name="connsiteX4" fmla="*/ 2259079 w 6869529"/>
              <a:gd name="connsiteY4" fmla="*/ 4898126 h 4898126"/>
              <a:gd name="connsiteX5" fmla="*/ 0 w 6869529"/>
              <a:gd name="connsiteY5" fmla="*/ 4859338 h 4898126"/>
              <a:gd name="connsiteX6" fmla="*/ 0 w 6869529"/>
              <a:gd name="connsiteY6" fmla="*/ 0 h 4898126"/>
              <a:gd name="connsiteX0" fmla="*/ 0 w 6869529"/>
              <a:gd name="connsiteY0" fmla="*/ 0 h 4907822"/>
              <a:gd name="connsiteX1" fmla="*/ 6835775 w 6869529"/>
              <a:gd name="connsiteY1" fmla="*/ 0 h 4907822"/>
              <a:gd name="connsiteX2" fmla="*/ 6869430 w 6869529"/>
              <a:gd name="connsiteY2" fmla="*/ 4090754 h 4907822"/>
              <a:gd name="connsiteX3" fmla="*/ 2244548 w 6869529"/>
              <a:gd name="connsiteY3" fmla="*/ 4082018 h 4907822"/>
              <a:gd name="connsiteX4" fmla="*/ 2245312 w 6869529"/>
              <a:gd name="connsiteY4" fmla="*/ 4907822 h 4907822"/>
              <a:gd name="connsiteX5" fmla="*/ 0 w 6869529"/>
              <a:gd name="connsiteY5" fmla="*/ 4859338 h 4907822"/>
              <a:gd name="connsiteX6" fmla="*/ 0 w 6869529"/>
              <a:gd name="connsiteY6" fmla="*/ 0 h 4907822"/>
              <a:gd name="connsiteX0" fmla="*/ 0 w 6869529"/>
              <a:gd name="connsiteY0" fmla="*/ 0 h 4917518"/>
              <a:gd name="connsiteX1" fmla="*/ 6835775 w 6869529"/>
              <a:gd name="connsiteY1" fmla="*/ 0 h 4917518"/>
              <a:gd name="connsiteX2" fmla="*/ 6869430 w 6869529"/>
              <a:gd name="connsiteY2" fmla="*/ 4090754 h 4917518"/>
              <a:gd name="connsiteX3" fmla="*/ 2244548 w 6869529"/>
              <a:gd name="connsiteY3" fmla="*/ 4082018 h 4917518"/>
              <a:gd name="connsiteX4" fmla="*/ 2245312 w 6869529"/>
              <a:gd name="connsiteY4" fmla="*/ 4917518 h 4917518"/>
              <a:gd name="connsiteX5" fmla="*/ 0 w 6869529"/>
              <a:gd name="connsiteY5" fmla="*/ 4859338 h 4917518"/>
              <a:gd name="connsiteX6" fmla="*/ 0 w 6869529"/>
              <a:gd name="connsiteY6" fmla="*/ 0 h 4917518"/>
              <a:gd name="connsiteX0" fmla="*/ 0 w 6869529"/>
              <a:gd name="connsiteY0" fmla="*/ 0 h 4917518"/>
              <a:gd name="connsiteX1" fmla="*/ 6835775 w 6869529"/>
              <a:gd name="connsiteY1" fmla="*/ 0 h 4917518"/>
              <a:gd name="connsiteX2" fmla="*/ 6869430 w 6869529"/>
              <a:gd name="connsiteY2" fmla="*/ 4090754 h 4917518"/>
              <a:gd name="connsiteX3" fmla="*/ 2244548 w 6869529"/>
              <a:gd name="connsiteY3" fmla="*/ 4082018 h 4917518"/>
              <a:gd name="connsiteX4" fmla="*/ 2245312 w 6869529"/>
              <a:gd name="connsiteY4" fmla="*/ 4917518 h 4917518"/>
              <a:gd name="connsiteX5" fmla="*/ 0 w 6869529"/>
              <a:gd name="connsiteY5" fmla="*/ 4859338 h 4917518"/>
              <a:gd name="connsiteX6" fmla="*/ 0 w 6869529"/>
              <a:gd name="connsiteY6" fmla="*/ 0 h 4917518"/>
              <a:gd name="connsiteX0" fmla="*/ 0 w 6869529"/>
              <a:gd name="connsiteY0" fmla="*/ 0 h 4883040"/>
              <a:gd name="connsiteX1" fmla="*/ 6835775 w 6869529"/>
              <a:gd name="connsiteY1" fmla="*/ 0 h 4883040"/>
              <a:gd name="connsiteX2" fmla="*/ 6869430 w 6869529"/>
              <a:gd name="connsiteY2" fmla="*/ 4090754 h 4883040"/>
              <a:gd name="connsiteX3" fmla="*/ 2244548 w 6869529"/>
              <a:gd name="connsiteY3" fmla="*/ 4082018 h 4883040"/>
              <a:gd name="connsiteX4" fmla="*/ 2245312 w 6869529"/>
              <a:gd name="connsiteY4" fmla="*/ 4883040 h 4883040"/>
              <a:gd name="connsiteX5" fmla="*/ 0 w 6869529"/>
              <a:gd name="connsiteY5" fmla="*/ 4859338 h 4883040"/>
              <a:gd name="connsiteX6" fmla="*/ 0 w 6869529"/>
              <a:gd name="connsiteY6" fmla="*/ 0 h 4883040"/>
              <a:gd name="connsiteX0" fmla="*/ 0 w 6869529"/>
              <a:gd name="connsiteY0" fmla="*/ 0 h 4871547"/>
              <a:gd name="connsiteX1" fmla="*/ 6835775 w 6869529"/>
              <a:gd name="connsiteY1" fmla="*/ 0 h 4871547"/>
              <a:gd name="connsiteX2" fmla="*/ 6869430 w 6869529"/>
              <a:gd name="connsiteY2" fmla="*/ 4090754 h 4871547"/>
              <a:gd name="connsiteX3" fmla="*/ 2244548 w 6869529"/>
              <a:gd name="connsiteY3" fmla="*/ 4082018 h 4871547"/>
              <a:gd name="connsiteX4" fmla="*/ 2245312 w 6869529"/>
              <a:gd name="connsiteY4" fmla="*/ 4871547 h 4871547"/>
              <a:gd name="connsiteX5" fmla="*/ 0 w 6869529"/>
              <a:gd name="connsiteY5" fmla="*/ 4859338 h 4871547"/>
              <a:gd name="connsiteX6" fmla="*/ 0 w 6869529"/>
              <a:gd name="connsiteY6" fmla="*/ 0 h 4871547"/>
              <a:gd name="connsiteX0" fmla="*/ 0 w 6869529"/>
              <a:gd name="connsiteY0" fmla="*/ 0 h 4859338"/>
              <a:gd name="connsiteX1" fmla="*/ 6835775 w 6869529"/>
              <a:gd name="connsiteY1" fmla="*/ 0 h 4859338"/>
              <a:gd name="connsiteX2" fmla="*/ 6869430 w 6869529"/>
              <a:gd name="connsiteY2" fmla="*/ 4090754 h 4859338"/>
              <a:gd name="connsiteX3" fmla="*/ 2244548 w 6869529"/>
              <a:gd name="connsiteY3" fmla="*/ 4082018 h 4859338"/>
              <a:gd name="connsiteX4" fmla="*/ 2241233 w 6869529"/>
              <a:gd name="connsiteY4" fmla="*/ 4842815 h 4859338"/>
              <a:gd name="connsiteX5" fmla="*/ 0 w 6869529"/>
              <a:gd name="connsiteY5" fmla="*/ 4859338 h 4859338"/>
              <a:gd name="connsiteX6" fmla="*/ 0 w 6869529"/>
              <a:gd name="connsiteY6" fmla="*/ 0 h 4859338"/>
              <a:gd name="connsiteX0" fmla="*/ 0 w 6869529"/>
              <a:gd name="connsiteY0" fmla="*/ 0 h 4877294"/>
              <a:gd name="connsiteX1" fmla="*/ 6835775 w 6869529"/>
              <a:gd name="connsiteY1" fmla="*/ 0 h 4877294"/>
              <a:gd name="connsiteX2" fmla="*/ 6869430 w 6869529"/>
              <a:gd name="connsiteY2" fmla="*/ 4090754 h 4877294"/>
              <a:gd name="connsiteX3" fmla="*/ 2244548 w 6869529"/>
              <a:gd name="connsiteY3" fmla="*/ 4082018 h 4877294"/>
              <a:gd name="connsiteX4" fmla="*/ 2237154 w 6869529"/>
              <a:gd name="connsiteY4" fmla="*/ 4877294 h 4877294"/>
              <a:gd name="connsiteX5" fmla="*/ 0 w 6869529"/>
              <a:gd name="connsiteY5" fmla="*/ 4859338 h 4877294"/>
              <a:gd name="connsiteX6" fmla="*/ 0 w 6869529"/>
              <a:gd name="connsiteY6" fmla="*/ 0 h 4877294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44548 w 6869529"/>
              <a:gd name="connsiteY3" fmla="*/ 4082018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56786 w 6869529"/>
              <a:gd name="connsiteY3" fmla="*/ 4093510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64944 w 6869529"/>
              <a:gd name="connsiteY3" fmla="*/ 4093510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60865 w 6869529"/>
              <a:gd name="connsiteY3" fmla="*/ 4087764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29"/>
              <a:gd name="connsiteY0" fmla="*/ 0 h 4860055"/>
              <a:gd name="connsiteX1" fmla="*/ 6835775 w 6869529"/>
              <a:gd name="connsiteY1" fmla="*/ 0 h 4860055"/>
              <a:gd name="connsiteX2" fmla="*/ 6869430 w 6869529"/>
              <a:gd name="connsiteY2" fmla="*/ 4090754 h 4860055"/>
              <a:gd name="connsiteX3" fmla="*/ 2264944 w 6869529"/>
              <a:gd name="connsiteY3" fmla="*/ 4030301 h 4860055"/>
              <a:gd name="connsiteX4" fmla="*/ 2261629 w 6869529"/>
              <a:gd name="connsiteY4" fmla="*/ 4860055 h 4860055"/>
              <a:gd name="connsiteX5" fmla="*/ 0 w 6869529"/>
              <a:gd name="connsiteY5" fmla="*/ 4859338 h 4860055"/>
              <a:gd name="connsiteX6" fmla="*/ 0 w 6869529"/>
              <a:gd name="connsiteY6" fmla="*/ 0 h 4860055"/>
              <a:gd name="connsiteX0" fmla="*/ 0 w 6869530"/>
              <a:gd name="connsiteY0" fmla="*/ 0 h 4860055"/>
              <a:gd name="connsiteX1" fmla="*/ 6835775 w 6869530"/>
              <a:gd name="connsiteY1" fmla="*/ 0 h 4860055"/>
              <a:gd name="connsiteX2" fmla="*/ 6869431 w 6869530"/>
              <a:gd name="connsiteY2" fmla="*/ 4073515 h 4860055"/>
              <a:gd name="connsiteX3" fmla="*/ 2264944 w 6869530"/>
              <a:gd name="connsiteY3" fmla="*/ 4030301 h 4860055"/>
              <a:gd name="connsiteX4" fmla="*/ 2261629 w 6869530"/>
              <a:gd name="connsiteY4" fmla="*/ 4860055 h 4860055"/>
              <a:gd name="connsiteX5" fmla="*/ 0 w 6869530"/>
              <a:gd name="connsiteY5" fmla="*/ 4859338 h 4860055"/>
              <a:gd name="connsiteX6" fmla="*/ 0 w 6869530"/>
              <a:gd name="connsiteY6" fmla="*/ 0 h 4860055"/>
              <a:gd name="connsiteX0" fmla="*/ 0 w 6873601"/>
              <a:gd name="connsiteY0" fmla="*/ 0 h 4860055"/>
              <a:gd name="connsiteX1" fmla="*/ 6835775 w 6873601"/>
              <a:gd name="connsiteY1" fmla="*/ 0 h 4860055"/>
              <a:gd name="connsiteX2" fmla="*/ 6873511 w 6873601"/>
              <a:gd name="connsiteY2" fmla="*/ 4062022 h 4860055"/>
              <a:gd name="connsiteX3" fmla="*/ 2264944 w 6873601"/>
              <a:gd name="connsiteY3" fmla="*/ 4030301 h 4860055"/>
              <a:gd name="connsiteX4" fmla="*/ 2261629 w 6873601"/>
              <a:gd name="connsiteY4" fmla="*/ 4860055 h 4860055"/>
              <a:gd name="connsiteX5" fmla="*/ 0 w 6873601"/>
              <a:gd name="connsiteY5" fmla="*/ 4859338 h 4860055"/>
              <a:gd name="connsiteX6" fmla="*/ 0 w 6873601"/>
              <a:gd name="connsiteY6" fmla="*/ 0 h 4860055"/>
              <a:gd name="connsiteX0" fmla="*/ 0 w 6877673"/>
              <a:gd name="connsiteY0" fmla="*/ 0 h 4860055"/>
              <a:gd name="connsiteX1" fmla="*/ 6835775 w 6877673"/>
              <a:gd name="connsiteY1" fmla="*/ 0 h 4860055"/>
              <a:gd name="connsiteX2" fmla="*/ 6877591 w 6877673"/>
              <a:gd name="connsiteY2" fmla="*/ 4085007 h 4860055"/>
              <a:gd name="connsiteX3" fmla="*/ 2264944 w 6877673"/>
              <a:gd name="connsiteY3" fmla="*/ 4030301 h 4860055"/>
              <a:gd name="connsiteX4" fmla="*/ 2261629 w 6877673"/>
              <a:gd name="connsiteY4" fmla="*/ 4860055 h 4860055"/>
              <a:gd name="connsiteX5" fmla="*/ 0 w 6877673"/>
              <a:gd name="connsiteY5" fmla="*/ 4859338 h 4860055"/>
              <a:gd name="connsiteX6" fmla="*/ 0 w 6877673"/>
              <a:gd name="connsiteY6" fmla="*/ 0 h 4860055"/>
              <a:gd name="connsiteX0" fmla="*/ 0 w 6881745"/>
              <a:gd name="connsiteY0" fmla="*/ 0 h 4860055"/>
              <a:gd name="connsiteX1" fmla="*/ 6835775 w 6881745"/>
              <a:gd name="connsiteY1" fmla="*/ 0 h 4860055"/>
              <a:gd name="connsiteX2" fmla="*/ 6881670 w 6881745"/>
              <a:gd name="connsiteY2" fmla="*/ 4079260 h 4860055"/>
              <a:gd name="connsiteX3" fmla="*/ 2264944 w 6881745"/>
              <a:gd name="connsiteY3" fmla="*/ 4030301 h 4860055"/>
              <a:gd name="connsiteX4" fmla="*/ 2261629 w 6881745"/>
              <a:gd name="connsiteY4" fmla="*/ 4860055 h 4860055"/>
              <a:gd name="connsiteX5" fmla="*/ 0 w 6881745"/>
              <a:gd name="connsiteY5" fmla="*/ 4859338 h 4860055"/>
              <a:gd name="connsiteX6" fmla="*/ 0 w 6881745"/>
              <a:gd name="connsiteY6" fmla="*/ 0 h 4860055"/>
              <a:gd name="connsiteX0" fmla="*/ 0 w 6869531"/>
              <a:gd name="connsiteY0" fmla="*/ 0 h 4860055"/>
              <a:gd name="connsiteX1" fmla="*/ 6835775 w 6869531"/>
              <a:gd name="connsiteY1" fmla="*/ 0 h 4860055"/>
              <a:gd name="connsiteX2" fmla="*/ 6869432 w 6869531"/>
              <a:gd name="connsiteY2" fmla="*/ 4050527 h 4860055"/>
              <a:gd name="connsiteX3" fmla="*/ 2264944 w 6869531"/>
              <a:gd name="connsiteY3" fmla="*/ 4030301 h 4860055"/>
              <a:gd name="connsiteX4" fmla="*/ 2261629 w 6869531"/>
              <a:gd name="connsiteY4" fmla="*/ 4860055 h 4860055"/>
              <a:gd name="connsiteX5" fmla="*/ 0 w 6869531"/>
              <a:gd name="connsiteY5" fmla="*/ 4859338 h 4860055"/>
              <a:gd name="connsiteX6" fmla="*/ 0 w 6869531"/>
              <a:gd name="connsiteY6" fmla="*/ 0 h 4860055"/>
              <a:gd name="connsiteX0" fmla="*/ 0 w 6855816"/>
              <a:gd name="connsiteY0" fmla="*/ 0 h 4860055"/>
              <a:gd name="connsiteX1" fmla="*/ 6835775 w 6855816"/>
              <a:gd name="connsiteY1" fmla="*/ 0 h 4860055"/>
              <a:gd name="connsiteX2" fmla="*/ 6855665 w 6855816"/>
              <a:gd name="connsiteY2" fmla="*/ 4089315 h 4860055"/>
              <a:gd name="connsiteX3" fmla="*/ 2264944 w 6855816"/>
              <a:gd name="connsiteY3" fmla="*/ 4030301 h 4860055"/>
              <a:gd name="connsiteX4" fmla="*/ 2261629 w 6855816"/>
              <a:gd name="connsiteY4" fmla="*/ 4860055 h 4860055"/>
              <a:gd name="connsiteX5" fmla="*/ 0 w 6855816"/>
              <a:gd name="connsiteY5" fmla="*/ 4859338 h 4860055"/>
              <a:gd name="connsiteX6" fmla="*/ 0 w 6855816"/>
              <a:gd name="connsiteY6" fmla="*/ 0 h 4860055"/>
              <a:gd name="connsiteX0" fmla="*/ 0 w 6855817"/>
              <a:gd name="connsiteY0" fmla="*/ 0 h 4860055"/>
              <a:gd name="connsiteX1" fmla="*/ 6835775 w 6855817"/>
              <a:gd name="connsiteY1" fmla="*/ 0 h 4860055"/>
              <a:gd name="connsiteX2" fmla="*/ 6855666 w 6855817"/>
              <a:gd name="connsiteY2" fmla="*/ 4079618 h 4860055"/>
              <a:gd name="connsiteX3" fmla="*/ 2264944 w 6855817"/>
              <a:gd name="connsiteY3" fmla="*/ 4030301 h 4860055"/>
              <a:gd name="connsiteX4" fmla="*/ 2261629 w 6855817"/>
              <a:gd name="connsiteY4" fmla="*/ 4860055 h 4860055"/>
              <a:gd name="connsiteX5" fmla="*/ 0 w 6855817"/>
              <a:gd name="connsiteY5" fmla="*/ 4859338 h 4860055"/>
              <a:gd name="connsiteX6" fmla="*/ 0 w 6855817"/>
              <a:gd name="connsiteY6" fmla="*/ 0 h 4860055"/>
              <a:gd name="connsiteX0" fmla="*/ 0 w 6883275"/>
              <a:gd name="connsiteY0" fmla="*/ 0 h 4860055"/>
              <a:gd name="connsiteX1" fmla="*/ 6835775 w 6883275"/>
              <a:gd name="connsiteY1" fmla="*/ 0 h 4860055"/>
              <a:gd name="connsiteX2" fmla="*/ 6883202 w 6883275"/>
              <a:gd name="connsiteY2" fmla="*/ 4050527 h 4860055"/>
              <a:gd name="connsiteX3" fmla="*/ 2264944 w 6883275"/>
              <a:gd name="connsiteY3" fmla="*/ 4030301 h 4860055"/>
              <a:gd name="connsiteX4" fmla="*/ 2261629 w 6883275"/>
              <a:gd name="connsiteY4" fmla="*/ 4860055 h 4860055"/>
              <a:gd name="connsiteX5" fmla="*/ 0 w 6883275"/>
              <a:gd name="connsiteY5" fmla="*/ 4859338 h 4860055"/>
              <a:gd name="connsiteX6" fmla="*/ 0 w 6883275"/>
              <a:gd name="connsiteY6" fmla="*/ 0 h 4860055"/>
              <a:gd name="connsiteX0" fmla="*/ 0 w 6848989"/>
              <a:gd name="connsiteY0" fmla="*/ 0 h 4860055"/>
              <a:gd name="connsiteX1" fmla="*/ 6835775 w 6848989"/>
              <a:gd name="connsiteY1" fmla="*/ 0 h 4860055"/>
              <a:gd name="connsiteX2" fmla="*/ 6848783 w 6848989"/>
              <a:gd name="connsiteY2" fmla="*/ 4069921 h 4860055"/>
              <a:gd name="connsiteX3" fmla="*/ 2264944 w 6848989"/>
              <a:gd name="connsiteY3" fmla="*/ 4030301 h 4860055"/>
              <a:gd name="connsiteX4" fmla="*/ 2261629 w 6848989"/>
              <a:gd name="connsiteY4" fmla="*/ 4860055 h 4860055"/>
              <a:gd name="connsiteX5" fmla="*/ 0 w 6848989"/>
              <a:gd name="connsiteY5" fmla="*/ 4859338 h 4860055"/>
              <a:gd name="connsiteX6" fmla="*/ 0 w 6848989"/>
              <a:gd name="connsiteY6" fmla="*/ 0 h 4860055"/>
              <a:gd name="connsiteX0" fmla="*/ 0 w 6855818"/>
              <a:gd name="connsiteY0" fmla="*/ 0 h 4860055"/>
              <a:gd name="connsiteX1" fmla="*/ 6835775 w 6855818"/>
              <a:gd name="connsiteY1" fmla="*/ 0 h 4860055"/>
              <a:gd name="connsiteX2" fmla="*/ 6855667 w 6855818"/>
              <a:gd name="connsiteY2" fmla="*/ 4040830 h 4860055"/>
              <a:gd name="connsiteX3" fmla="*/ 2264944 w 6855818"/>
              <a:gd name="connsiteY3" fmla="*/ 4030301 h 4860055"/>
              <a:gd name="connsiteX4" fmla="*/ 2261629 w 6855818"/>
              <a:gd name="connsiteY4" fmla="*/ 4860055 h 4860055"/>
              <a:gd name="connsiteX5" fmla="*/ 0 w 6855818"/>
              <a:gd name="connsiteY5" fmla="*/ 4859338 h 4860055"/>
              <a:gd name="connsiteX6" fmla="*/ 0 w 6855818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264944 w 6842225"/>
              <a:gd name="connsiteY3" fmla="*/ 4030301 h 4860055"/>
              <a:gd name="connsiteX4" fmla="*/ 2261629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264944 w 6842225"/>
              <a:gd name="connsiteY3" fmla="*/ 4030301 h 4860055"/>
              <a:gd name="connsiteX4" fmla="*/ 2309814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40666 w 6842225"/>
              <a:gd name="connsiteY3" fmla="*/ 4049279 h 4860055"/>
              <a:gd name="connsiteX4" fmla="*/ 2309814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13131 w 6842225"/>
              <a:gd name="connsiteY3" fmla="*/ 4049279 h 4860055"/>
              <a:gd name="connsiteX4" fmla="*/ 2309814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13131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20015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31133 h 4860055"/>
              <a:gd name="connsiteX3" fmla="*/ 2326134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42225"/>
              <a:gd name="connsiteY0" fmla="*/ 0 h 4860055"/>
              <a:gd name="connsiteX1" fmla="*/ 6835775 w 6842225"/>
              <a:gd name="connsiteY1" fmla="*/ 0 h 4860055"/>
              <a:gd name="connsiteX2" fmla="*/ 6841901 w 6842225"/>
              <a:gd name="connsiteY2" fmla="*/ 4047874 h 4860055"/>
              <a:gd name="connsiteX3" fmla="*/ 2326134 w 6842225"/>
              <a:gd name="connsiteY3" fmla="*/ 4049279 h 4860055"/>
              <a:gd name="connsiteX4" fmla="*/ 2323582 w 6842225"/>
              <a:gd name="connsiteY4" fmla="*/ 4860055 h 4860055"/>
              <a:gd name="connsiteX5" fmla="*/ 0 w 6842225"/>
              <a:gd name="connsiteY5" fmla="*/ 4859338 h 4860055"/>
              <a:gd name="connsiteX6" fmla="*/ 0 w 6842225"/>
              <a:gd name="connsiteY6" fmla="*/ 0 h 4860055"/>
              <a:gd name="connsiteX0" fmla="*/ 0 w 6835775"/>
              <a:gd name="connsiteY0" fmla="*/ 0 h 4860055"/>
              <a:gd name="connsiteX1" fmla="*/ 6835775 w 6835775"/>
              <a:gd name="connsiteY1" fmla="*/ 0 h 4860055"/>
              <a:gd name="connsiteX2" fmla="*/ 5663990 w 6835775"/>
              <a:gd name="connsiteY2" fmla="*/ 4085937 h 4860055"/>
              <a:gd name="connsiteX3" fmla="*/ 2326134 w 6835775"/>
              <a:gd name="connsiteY3" fmla="*/ 4049279 h 4860055"/>
              <a:gd name="connsiteX4" fmla="*/ 2323582 w 6835775"/>
              <a:gd name="connsiteY4" fmla="*/ 4860055 h 4860055"/>
              <a:gd name="connsiteX5" fmla="*/ 0 w 6835775"/>
              <a:gd name="connsiteY5" fmla="*/ 4859338 h 4860055"/>
              <a:gd name="connsiteX6" fmla="*/ 0 w 6835775"/>
              <a:gd name="connsiteY6" fmla="*/ 0 h 4860055"/>
              <a:gd name="connsiteX0" fmla="*/ 0 w 5694962"/>
              <a:gd name="connsiteY0" fmla="*/ 0 h 4860055"/>
              <a:gd name="connsiteX1" fmla="*/ 5694962 w 5694962"/>
              <a:gd name="connsiteY1" fmla="*/ 0 h 4860055"/>
              <a:gd name="connsiteX2" fmla="*/ 5663990 w 5694962"/>
              <a:gd name="connsiteY2" fmla="*/ 4085937 h 4860055"/>
              <a:gd name="connsiteX3" fmla="*/ 2326134 w 5694962"/>
              <a:gd name="connsiteY3" fmla="*/ 4049279 h 4860055"/>
              <a:gd name="connsiteX4" fmla="*/ 2323582 w 5694962"/>
              <a:gd name="connsiteY4" fmla="*/ 4860055 h 4860055"/>
              <a:gd name="connsiteX5" fmla="*/ 0 w 5694962"/>
              <a:gd name="connsiteY5" fmla="*/ 4859338 h 4860055"/>
              <a:gd name="connsiteX6" fmla="*/ 0 w 5694962"/>
              <a:gd name="connsiteY6" fmla="*/ 0 h 4860055"/>
              <a:gd name="connsiteX0" fmla="*/ 0 w 5694962"/>
              <a:gd name="connsiteY0" fmla="*/ 0 h 4860055"/>
              <a:gd name="connsiteX1" fmla="*/ 5694962 w 5694962"/>
              <a:gd name="connsiteY1" fmla="*/ 0 h 4860055"/>
              <a:gd name="connsiteX2" fmla="*/ 5663990 w 5694962"/>
              <a:gd name="connsiteY2" fmla="*/ 4085937 h 4860055"/>
              <a:gd name="connsiteX3" fmla="*/ 2326134 w 5694962"/>
              <a:gd name="connsiteY3" fmla="*/ 4049279 h 4860055"/>
              <a:gd name="connsiteX4" fmla="*/ 2323582 w 5694962"/>
              <a:gd name="connsiteY4" fmla="*/ 4860055 h 4860055"/>
              <a:gd name="connsiteX5" fmla="*/ 0 w 5694962"/>
              <a:gd name="connsiteY5" fmla="*/ 4859338 h 4860055"/>
              <a:gd name="connsiteX6" fmla="*/ 0 w 5694962"/>
              <a:gd name="connsiteY6" fmla="*/ 0 h 4860055"/>
              <a:gd name="connsiteX0" fmla="*/ 0 w 5722787"/>
              <a:gd name="connsiteY0" fmla="*/ 0 h 4860055"/>
              <a:gd name="connsiteX1" fmla="*/ 5722787 w 5722787"/>
              <a:gd name="connsiteY1" fmla="*/ 0 h 4860055"/>
              <a:gd name="connsiteX2" fmla="*/ 5663990 w 5722787"/>
              <a:gd name="connsiteY2" fmla="*/ 4085937 h 4860055"/>
              <a:gd name="connsiteX3" fmla="*/ 2326134 w 5722787"/>
              <a:gd name="connsiteY3" fmla="*/ 4049279 h 4860055"/>
              <a:gd name="connsiteX4" fmla="*/ 2323582 w 5722787"/>
              <a:gd name="connsiteY4" fmla="*/ 4860055 h 4860055"/>
              <a:gd name="connsiteX5" fmla="*/ 0 w 5722787"/>
              <a:gd name="connsiteY5" fmla="*/ 4859338 h 4860055"/>
              <a:gd name="connsiteX6" fmla="*/ 0 w 5722787"/>
              <a:gd name="connsiteY6" fmla="*/ 0 h 4860055"/>
              <a:gd name="connsiteX0" fmla="*/ 0 w 5667138"/>
              <a:gd name="connsiteY0" fmla="*/ 0 h 4860055"/>
              <a:gd name="connsiteX1" fmla="*/ 5667138 w 5667138"/>
              <a:gd name="connsiteY1" fmla="*/ 0 h 4860055"/>
              <a:gd name="connsiteX2" fmla="*/ 5663990 w 5667138"/>
              <a:gd name="connsiteY2" fmla="*/ 4085937 h 4860055"/>
              <a:gd name="connsiteX3" fmla="*/ 2326134 w 5667138"/>
              <a:gd name="connsiteY3" fmla="*/ 4049279 h 4860055"/>
              <a:gd name="connsiteX4" fmla="*/ 2323582 w 5667138"/>
              <a:gd name="connsiteY4" fmla="*/ 4860055 h 4860055"/>
              <a:gd name="connsiteX5" fmla="*/ 0 w 5667138"/>
              <a:gd name="connsiteY5" fmla="*/ 4859338 h 4860055"/>
              <a:gd name="connsiteX6" fmla="*/ 0 w 5667138"/>
              <a:gd name="connsiteY6" fmla="*/ 0 h 4860055"/>
              <a:gd name="connsiteX0" fmla="*/ 0 w 5667138"/>
              <a:gd name="connsiteY0" fmla="*/ 0 h 4860055"/>
              <a:gd name="connsiteX1" fmla="*/ 5667138 w 5667138"/>
              <a:gd name="connsiteY1" fmla="*/ 0 h 4860055"/>
              <a:gd name="connsiteX2" fmla="*/ 5626890 w 5667138"/>
              <a:gd name="connsiteY2" fmla="*/ 4073249 h 4860055"/>
              <a:gd name="connsiteX3" fmla="*/ 2326134 w 5667138"/>
              <a:gd name="connsiteY3" fmla="*/ 4049279 h 4860055"/>
              <a:gd name="connsiteX4" fmla="*/ 2323582 w 5667138"/>
              <a:gd name="connsiteY4" fmla="*/ 4860055 h 4860055"/>
              <a:gd name="connsiteX5" fmla="*/ 0 w 5667138"/>
              <a:gd name="connsiteY5" fmla="*/ 4859338 h 4860055"/>
              <a:gd name="connsiteX6" fmla="*/ 0 w 5667138"/>
              <a:gd name="connsiteY6" fmla="*/ 0 h 4860055"/>
              <a:gd name="connsiteX0" fmla="*/ 0 w 5639314"/>
              <a:gd name="connsiteY0" fmla="*/ 0 h 4860055"/>
              <a:gd name="connsiteX1" fmla="*/ 5639314 w 5639314"/>
              <a:gd name="connsiteY1" fmla="*/ 0 h 4860055"/>
              <a:gd name="connsiteX2" fmla="*/ 5626890 w 5639314"/>
              <a:gd name="connsiteY2" fmla="*/ 4073249 h 4860055"/>
              <a:gd name="connsiteX3" fmla="*/ 2326134 w 5639314"/>
              <a:gd name="connsiteY3" fmla="*/ 4049279 h 4860055"/>
              <a:gd name="connsiteX4" fmla="*/ 2323582 w 5639314"/>
              <a:gd name="connsiteY4" fmla="*/ 4860055 h 4860055"/>
              <a:gd name="connsiteX5" fmla="*/ 0 w 5639314"/>
              <a:gd name="connsiteY5" fmla="*/ 4859338 h 4860055"/>
              <a:gd name="connsiteX6" fmla="*/ 0 w 5639314"/>
              <a:gd name="connsiteY6" fmla="*/ 0 h 4860055"/>
              <a:gd name="connsiteX0" fmla="*/ 0 w 5639314"/>
              <a:gd name="connsiteY0" fmla="*/ 0 h 4860055"/>
              <a:gd name="connsiteX1" fmla="*/ 5639314 w 5639314"/>
              <a:gd name="connsiteY1" fmla="*/ 0 h 4860055"/>
              <a:gd name="connsiteX2" fmla="*/ 5626890 w 5639314"/>
              <a:gd name="connsiteY2" fmla="*/ 4073249 h 4860055"/>
              <a:gd name="connsiteX3" fmla="*/ 2326134 w 5639314"/>
              <a:gd name="connsiteY3" fmla="*/ 4049279 h 4860055"/>
              <a:gd name="connsiteX4" fmla="*/ 2323582 w 5639314"/>
              <a:gd name="connsiteY4" fmla="*/ 4860055 h 4860055"/>
              <a:gd name="connsiteX5" fmla="*/ 0 w 5639314"/>
              <a:gd name="connsiteY5" fmla="*/ 4859338 h 4860055"/>
              <a:gd name="connsiteX6" fmla="*/ 0 w 5639314"/>
              <a:gd name="connsiteY6" fmla="*/ 0 h 4860055"/>
              <a:gd name="connsiteX0" fmla="*/ 0 w 5627214"/>
              <a:gd name="connsiteY0" fmla="*/ 0 h 4860055"/>
              <a:gd name="connsiteX1" fmla="*/ 5620764 w 5627214"/>
              <a:gd name="connsiteY1" fmla="*/ 0 h 4860055"/>
              <a:gd name="connsiteX2" fmla="*/ 5626890 w 5627214"/>
              <a:gd name="connsiteY2" fmla="*/ 4073249 h 4860055"/>
              <a:gd name="connsiteX3" fmla="*/ 2326134 w 5627214"/>
              <a:gd name="connsiteY3" fmla="*/ 4049279 h 4860055"/>
              <a:gd name="connsiteX4" fmla="*/ 2323582 w 5627214"/>
              <a:gd name="connsiteY4" fmla="*/ 4860055 h 4860055"/>
              <a:gd name="connsiteX5" fmla="*/ 0 w 5627214"/>
              <a:gd name="connsiteY5" fmla="*/ 4859338 h 4860055"/>
              <a:gd name="connsiteX6" fmla="*/ 0 w 5627214"/>
              <a:gd name="connsiteY6" fmla="*/ 0 h 4860055"/>
              <a:gd name="connsiteX0" fmla="*/ 0 w 5627214"/>
              <a:gd name="connsiteY0" fmla="*/ 0 h 4860055"/>
              <a:gd name="connsiteX1" fmla="*/ 5620764 w 5627214"/>
              <a:gd name="connsiteY1" fmla="*/ 0 h 4860055"/>
              <a:gd name="connsiteX2" fmla="*/ 5626890 w 5627214"/>
              <a:gd name="connsiteY2" fmla="*/ 4039768 h 4860055"/>
              <a:gd name="connsiteX3" fmla="*/ 2326134 w 5627214"/>
              <a:gd name="connsiteY3" fmla="*/ 4049279 h 4860055"/>
              <a:gd name="connsiteX4" fmla="*/ 2323582 w 5627214"/>
              <a:gd name="connsiteY4" fmla="*/ 4860055 h 4860055"/>
              <a:gd name="connsiteX5" fmla="*/ 0 w 5627214"/>
              <a:gd name="connsiteY5" fmla="*/ 4859338 h 4860055"/>
              <a:gd name="connsiteX6" fmla="*/ 0 w 5627214"/>
              <a:gd name="connsiteY6" fmla="*/ 0 h 4860055"/>
              <a:gd name="connsiteX0" fmla="*/ 0 w 5627214"/>
              <a:gd name="connsiteY0" fmla="*/ 0 h 4860055"/>
              <a:gd name="connsiteX1" fmla="*/ 5620764 w 5627214"/>
              <a:gd name="connsiteY1" fmla="*/ 0 h 4860055"/>
              <a:gd name="connsiteX2" fmla="*/ 5626890 w 5627214"/>
              <a:gd name="connsiteY2" fmla="*/ 4039768 h 4860055"/>
              <a:gd name="connsiteX3" fmla="*/ 2332253 w 5627214"/>
              <a:gd name="connsiteY3" fmla="*/ 4049279 h 4860055"/>
              <a:gd name="connsiteX4" fmla="*/ 2323582 w 5627214"/>
              <a:gd name="connsiteY4" fmla="*/ 4860055 h 4860055"/>
              <a:gd name="connsiteX5" fmla="*/ 0 w 5627214"/>
              <a:gd name="connsiteY5" fmla="*/ 4859338 h 4860055"/>
              <a:gd name="connsiteX6" fmla="*/ 0 w 5627214"/>
              <a:gd name="connsiteY6" fmla="*/ 0 h 4860055"/>
              <a:gd name="connsiteX0" fmla="*/ 0 w 5639289"/>
              <a:gd name="connsiteY0" fmla="*/ 0 h 4860055"/>
              <a:gd name="connsiteX1" fmla="*/ 5620764 w 5639289"/>
              <a:gd name="connsiteY1" fmla="*/ 0 h 4860055"/>
              <a:gd name="connsiteX2" fmla="*/ 5639128 w 5639289"/>
              <a:gd name="connsiteY2" fmla="*/ 4056509 h 4860055"/>
              <a:gd name="connsiteX3" fmla="*/ 2332253 w 5639289"/>
              <a:gd name="connsiteY3" fmla="*/ 4049279 h 4860055"/>
              <a:gd name="connsiteX4" fmla="*/ 2323582 w 5639289"/>
              <a:gd name="connsiteY4" fmla="*/ 4860055 h 4860055"/>
              <a:gd name="connsiteX5" fmla="*/ 0 w 5639289"/>
              <a:gd name="connsiteY5" fmla="*/ 4859338 h 4860055"/>
              <a:gd name="connsiteX6" fmla="*/ 0 w 5639289"/>
              <a:gd name="connsiteY6" fmla="*/ 0 h 4860055"/>
              <a:gd name="connsiteX0" fmla="*/ 0 w 5639289"/>
              <a:gd name="connsiteY0" fmla="*/ 0 h 4860055"/>
              <a:gd name="connsiteX1" fmla="*/ 5620764 w 5639289"/>
              <a:gd name="connsiteY1" fmla="*/ 0 h 4860055"/>
              <a:gd name="connsiteX2" fmla="*/ 5639128 w 5639289"/>
              <a:gd name="connsiteY2" fmla="*/ 4056509 h 4860055"/>
              <a:gd name="connsiteX3" fmla="*/ 2326134 w 5639289"/>
              <a:gd name="connsiteY3" fmla="*/ 4032538 h 4860055"/>
              <a:gd name="connsiteX4" fmla="*/ 2323582 w 5639289"/>
              <a:gd name="connsiteY4" fmla="*/ 4860055 h 4860055"/>
              <a:gd name="connsiteX5" fmla="*/ 0 w 5639289"/>
              <a:gd name="connsiteY5" fmla="*/ 4859338 h 4860055"/>
              <a:gd name="connsiteX6" fmla="*/ 0 w 5639289"/>
              <a:gd name="connsiteY6" fmla="*/ 0 h 4860055"/>
              <a:gd name="connsiteX0" fmla="*/ 0 w 5651473"/>
              <a:gd name="connsiteY0" fmla="*/ 0 h 4860055"/>
              <a:gd name="connsiteX1" fmla="*/ 5620764 w 5651473"/>
              <a:gd name="connsiteY1" fmla="*/ 0 h 4860055"/>
              <a:gd name="connsiteX2" fmla="*/ 5651366 w 5651473"/>
              <a:gd name="connsiteY2" fmla="*/ 4048139 h 4860055"/>
              <a:gd name="connsiteX3" fmla="*/ 2326134 w 5651473"/>
              <a:gd name="connsiteY3" fmla="*/ 4032538 h 4860055"/>
              <a:gd name="connsiteX4" fmla="*/ 2323582 w 5651473"/>
              <a:gd name="connsiteY4" fmla="*/ 4860055 h 4860055"/>
              <a:gd name="connsiteX5" fmla="*/ 0 w 5651473"/>
              <a:gd name="connsiteY5" fmla="*/ 4859338 h 4860055"/>
              <a:gd name="connsiteX6" fmla="*/ 0 w 5651473"/>
              <a:gd name="connsiteY6" fmla="*/ 0 h 4860055"/>
              <a:gd name="connsiteX0" fmla="*/ 0 w 5627215"/>
              <a:gd name="connsiteY0" fmla="*/ 0 h 4860055"/>
              <a:gd name="connsiteX1" fmla="*/ 5620764 w 5627215"/>
              <a:gd name="connsiteY1" fmla="*/ 0 h 4860055"/>
              <a:gd name="connsiteX2" fmla="*/ 5626891 w 5627215"/>
              <a:gd name="connsiteY2" fmla="*/ 4048139 h 4860055"/>
              <a:gd name="connsiteX3" fmla="*/ 2326134 w 5627215"/>
              <a:gd name="connsiteY3" fmla="*/ 4032538 h 4860055"/>
              <a:gd name="connsiteX4" fmla="*/ 2323582 w 5627215"/>
              <a:gd name="connsiteY4" fmla="*/ 4860055 h 4860055"/>
              <a:gd name="connsiteX5" fmla="*/ 0 w 5627215"/>
              <a:gd name="connsiteY5" fmla="*/ 4859338 h 4860055"/>
              <a:gd name="connsiteX6" fmla="*/ 0 w 5627215"/>
              <a:gd name="connsiteY6" fmla="*/ 0 h 4860055"/>
              <a:gd name="connsiteX0" fmla="*/ 0 w 5627552"/>
              <a:gd name="connsiteY0" fmla="*/ 0 h 4860055"/>
              <a:gd name="connsiteX1" fmla="*/ 5626884 w 5627552"/>
              <a:gd name="connsiteY1" fmla="*/ 16741 h 4860055"/>
              <a:gd name="connsiteX2" fmla="*/ 5626891 w 5627552"/>
              <a:gd name="connsiteY2" fmla="*/ 4048139 h 4860055"/>
              <a:gd name="connsiteX3" fmla="*/ 2326134 w 5627552"/>
              <a:gd name="connsiteY3" fmla="*/ 4032538 h 4860055"/>
              <a:gd name="connsiteX4" fmla="*/ 2323582 w 5627552"/>
              <a:gd name="connsiteY4" fmla="*/ 4860055 h 4860055"/>
              <a:gd name="connsiteX5" fmla="*/ 0 w 5627552"/>
              <a:gd name="connsiteY5" fmla="*/ 4859338 h 4860055"/>
              <a:gd name="connsiteX6" fmla="*/ 0 w 5627552"/>
              <a:gd name="connsiteY6" fmla="*/ 0 h 4860055"/>
              <a:gd name="connsiteX0" fmla="*/ 0 w 5627552"/>
              <a:gd name="connsiteY0" fmla="*/ 0 h 4860055"/>
              <a:gd name="connsiteX1" fmla="*/ 5626884 w 5627552"/>
              <a:gd name="connsiteY1" fmla="*/ 16741 h 4860055"/>
              <a:gd name="connsiteX2" fmla="*/ 5626891 w 5627552"/>
              <a:gd name="connsiteY2" fmla="*/ 4048139 h 4860055"/>
              <a:gd name="connsiteX3" fmla="*/ 2333018 w 5627552"/>
              <a:gd name="connsiteY3" fmla="*/ 4041955 h 4860055"/>
              <a:gd name="connsiteX4" fmla="*/ 2323582 w 5627552"/>
              <a:gd name="connsiteY4" fmla="*/ 4860055 h 4860055"/>
              <a:gd name="connsiteX5" fmla="*/ 0 w 5627552"/>
              <a:gd name="connsiteY5" fmla="*/ 4859338 h 4860055"/>
              <a:gd name="connsiteX6" fmla="*/ 0 w 5627552"/>
              <a:gd name="connsiteY6" fmla="*/ 0 h 4860055"/>
              <a:gd name="connsiteX0" fmla="*/ 0 w 5627552"/>
              <a:gd name="connsiteY0" fmla="*/ 0 h 4860055"/>
              <a:gd name="connsiteX1" fmla="*/ 5626884 w 5627552"/>
              <a:gd name="connsiteY1" fmla="*/ 16741 h 4860055"/>
              <a:gd name="connsiteX2" fmla="*/ 5626891 w 5627552"/>
              <a:gd name="connsiteY2" fmla="*/ 4048139 h 4860055"/>
              <a:gd name="connsiteX3" fmla="*/ 2326135 w 5627552"/>
              <a:gd name="connsiteY3" fmla="*/ 4041955 h 4860055"/>
              <a:gd name="connsiteX4" fmla="*/ 2323582 w 5627552"/>
              <a:gd name="connsiteY4" fmla="*/ 4860055 h 4860055"/>
              <a:gd name="connsiteX5" fmla="*/ 0 w 5627552"/>
              <a:gd name="connsiteY5" fmla="*/ 4859338 h 4860055"/>
              <a:gd name="connsiteX6" fmla="*/ 0 w 5627552"/>
              <a:gd name="connsiteY6" fmla="*/ 0 h 4860055"/>
              <a:gd name="connsiteX0" fmla="*/ 0 w 5634079"/>
              <a:gd name="connsiteY0" fmla="*/ 0 h 4860055"/>
              <a:gd name="connsiteX1" fmla="*/ 5626884 w 5634079"/>
              <a:gd name="connsiteY1" fmla="*/ 16741 h 4860055"/>
              <a:gd name="connsiteX2" fmla="*/ 5633775 w 5634079"/>
              <a:gd name="connsiteY2" fmla="*/ 4048139 h 4860055"/>
              <a:gd name="connsiteX3" fmla="*/ 2326135 w 5634079"/>
              <a:gd name="connsiteY3" fmla="*/ 4041955 h 4860055"/>
              <a:gd name="connsiteX4" fmla="*/ 2323582 w 5634079"/>
              <a:gd name="connsiteY4" fmla="*/ 4860055 h 4860055"/>
              <a:gd name="connsiteX5" fmla="*/ 0 w 5634079"/>
              <a:gd name="connsiteY5" fmla="*/ 4859338 h 4860055"/>
              <a:gd name="connsiteX6" fmla="*/ 0 w 5634079"/>
              <a:gd name="connsiteY6" fmla="*/ 0 h 4860055"/>
              <a:gd name="connsiteX0" fmla="*/ 0 w 5634436"/>
              <a:gd name="connsiteY0" fmla="*/ 2093 h 4862148"/>
              <a:gd name="connsiteX1" fmla="*/ 5633768 w 5634436"/>
              <a:gd name="connsiteY1" fmla="*/ 0 h 4862148"/>
              <a:gd name="connsiteX2" fmla="*/ 5633775 w 5634436"/>
              <a:gd name="connsiteY2" fmla="*/ 4050232 h 4862148"/>
              <a:gd name="connsiteX3" fmla="*/ 2326135 w 5634436"/>
              <a:gd name="connsiteY3" fmla="*/ 4044048 h 4862148"/>
              <a:gd name="connsiteX4" fmla="*/ 2323582 w 5634436"/>
              <a:gd name="connsiteY4" fmla="*/ 4862148 h 4862148"/>
              <a:gd name="connsiteX5" fmla="*/ 0 w 5634436"/>
              <a:gd name="connsiteY5" fmla="*/ 4861431 h 4862148"/>
              <a:gd name="connsiteX6" fmla="*/ 0 w 5634436"/>
              <a:gd name="connsiteY6" fmla="*/ 2093 h 4862148"/>
              <a:gd name="connsiteX0" fmla="*/ 0 w 5647740"/>
              <a:gd name="connsiteY0" fmla="*/ 2093 h 4862148"/>
              <a:gd name="connsiteX1" fmla="*/ 5633768 w 5647740"/>
              <a:gd name="connsiteY1" fmla="*/ 0 h 4862148"/>
              <a:gd name="connsiteX2" fmla="*/ 5647542 w 5647740"/>
              <a:gd name="connsiteY2" fmla="*/ 4050232 h 4862148"/>
              <a:gd name="connsiteX3" fmla="*/ 2326135 w 5647740"/>
              <a:gd name="connsiteY3" fmla="*/ 4044048 h 4862148"/>
              <a:gd name="connsiteX4" fmla="*/ 2323582 w 5647740"/>
              <a:gd name="connsiteY4" fmla="*/ 4862148 h 4862148"/>
              <a:gd name="connsiteX5" fmla="*/ 0 w 5647740"/>
              <a:gd name="connsiteY5" fmla="*/ 4861431 h 4862148"/>
              <a:gd name="connsiteX6" fmla="*/ 0 w 5647740"/>
              <a:gd name="connsiteY6" fmla="*/ 2093 h 4862148"/>
              <a:gd name="connsiteX0" fmla="*/ 0 w 5661303"/>
              <a:gd name="connsiteY0" fmla="*/ 2093 h 4862148"/>
              <a:gd name="connsiteX1" fmla="*/ 5661303 w 5661303"/>
              <a:gd name="connsiteY1" fmla="*/ 0 h 4862148"/>
              <a:gd name="connsiteX2" fmla="*/ 5647542 w 5661303"/>
              <a:gd name="connsiteY2" fmla="*/ 4050232 h 4862148"/>
              <a:gd name="connsiteX3" fmla="*/ 2326135 w 5661303"/>
              <a:gd name="connsiteY3" fmla="*/ 4044048 h 4862148"/>
              <a:gd name="connsiteX4" fmla="*/ 2323582 w 5661303"/>
              <a:gd name="connsiteY4" fmla="*/ 4862148 h 4862148"/>
              <a:gd name="connsiteX5" fmla="*/ 0 w 5661303"/>
              <a:gd name="connsiteY5" fmla="*/ 4861431 h 4862148"/>
              <a:gd name="connsiteX6" fmla="*/ 0 w 5661303"/>
              <a:gd name="connsiteY6" fmla="*/ 2093 h 4862148"/>
              <a:gd name="connsiteX0" fmla="*/ 0 w 5661303"/>
              <a:gd name="connsiteY0" fmla="*/ 2093 h 4862148"/>
              <a:gd name="connsiteX1" fmla="*/ 5661303 w 5661303"/>
              <a:gd name="connsiteY1" fmla="*/ 0 h 4862148"/>
              <a:gd name="connsiteX2" fmla="*/ 5647542 w 5661303"/>
              <a:gd name="connsiteY2" fmla="*/ 4050232 h 4862148"/>
              <a:gd name="connsiteX3" fmla="*/ 2326135 w 5661303"/>
              <a:gd name="connsiteY3" fmla="*/ 4044048 h 4862148"/>
              <a:gd name="connsiteX4" fmla="*/ 2323582 w 5661303"/>
              <a:gd name="connsiteY4" fmla="*/ 4862148 h 4862148"/>
              <a:gd name="connsiteX5" fmla="*/ 0 w 5661303"/>
              <a:gd name="connsiteY5" fmla="*/ 4861431 h 4862148"/>
              <a:gd name="connsiteX6" fmla="*/ 0 w 5661303"/>
              <a:gd name="connsiteY6" fmla="*/ 2093 h 4862148"/>
              <a:gd name="connsiteX0" fmla="*/ 0 w 5654419"/>
              <a:gd name="connsiteY0" fmla="*/ 2093 h 4862148"/>
              <a:gd name="connsiteX1" fmla="*/ 5654419 w 5654419"/>
              <a:gd name="connsiteY1" fmla="*/ 0 h 4862148"/>
              <a:gd name="connsiteX2" fmla="*/ 5647542 w 5654419"/>
              <a:gd name="connsiteY2" fmla="*/ 4050232 h 4862148"/>
              <a:gd name="connsiteX3" fmla="*/ 2326135 w 5654419"/>
              <a:gd name="connsiteY3" fmla="*/ 4044048 h 4862148"/>
              <a:gd name="connsiteX4" fmla="*/ 2323582 w 5654419"/>
              <a:gd name="connsiteY4" fmla="*/ 4862148 h 4862148"/>
              <a:gd name="connsiteX5" fmla="*/ 0 w 5654419"/>
              <a:gd name="connsiteY5" fmla="*/ 4861431 h 4862148"/>
              <a:gd name="connsiteX6" fmla="*/ 0 w 5654419"/>
              <a:gd name="connsiteY6" fmla="*/ 2093 h 4862148"/>
              <a:gd name="connsiteX0" fmla="*/ 0 w 5647846"/>
              <a:gd name="connsiteY0" fmla="*/ 0 h 4860055"/>
              <a:gd name="connsiteX1" fmla="*/ 5640652 w 5647846"/>
              <a:gd name="connsiteY1" fmla="*/ 7323 h 4860055"/>
              <a:gd name="connsiteX2" fmla="*/ 5647542 w 5647846"/>
              <a:gd name="connsiteY2" fmla="*/ 4048139 h 4860055"/>
              <a:gd name="connsiteX3" fmla="*/ 2326135 w 5647846"/>
              <a:gd name="connsiteY3" fmla="*/ 4041955 h 4860055"/>
              <a:gd name="connsiteX4" fmla="*/ 2323582 w 5647846"/>
              <a:gd name="connsiteY4" fmla="*/ 4860055 h 4860055"/>
              <a:gd name="connsiteX5" fmla="*/ 0 w 5647846"/>
              <a:gd name="connsiteY5" fmla="*/ 4859338 h 4860055"/>
              <a:gd name="connsiteX6" fmla="*/ 0 w 5647846"/>
              <a:gd name="connsiteY6" fmla="*/ 0 h 4860055"/>
              <a:gd name="connsiteX0" fmla="*/ 0 w 5654419"/>
              <a:gd name="connsiteY0" fmla="*/ 11510 h 4871565"/>
              <a:gd name="connsiteX1" fmla="*/ 5654419 w 5654419"/>
              <a:gd name="connsiteY1" fmla="*/ 0 h 4871565"/>
              <a:gd name="connsiteX2" fmla="*/ 5647542 w 5654419"/>
              <a:gd name="connsiteY2" fmla="*/ 4059649 h 4871565"/>
              <a:gd name="connsiteX3" fmla="*/ 2326135 w 5654419"/>
              <a:gd name="connsiteY3" fmla="*/ 4053465 h 4871565"/>
              <a:gd name="connsiteX4" fmla="*/ 2323582 w 5654419"/>
              <a:gd name="connsiteY4" fmla="*/ 4871565 h 4871565"/>
              <a:gd name="connsiteX5" fmla="*/ 0 w 5654419"/>
              <a:gd name="connsiteY5" fmla="*/ 4870848 h 4871565"/>
              <a:gd name="connsiteX6" fmla="*/ 0 w 5654419"/>
              <a:gd name="connsiteY6" fmla="*/ 11510 h 4871565"/>
              <a:gd name="connsiteX0" fmla="*/ 0 w 5654419"/>
              <a:gd name="connsiteY0" fmla="*/ 11510 h 4871565"/>
              <a:gd name="connsiteX1" fmla="*/ 5654419 w 5654419"/>
              <a:gd name="connsiteY1" fmla="*/ 0 h 4871565"/>
              <a:gd name="connsiteX2" fmla="*/ 5633774 w 5654419"/>
              <a:gd name="connsiteY2" fmla="*/ 4050232 h 4871565"/>
              <a:gd name="connsiteX3" fmla="*/ 2326135 w 5654419"/>
              <a:gd name="connsiteY3" fmla="*/ 4053465 h 4871565"/>
              <a:gd name="connsiteX4" fmla="*/ 2323582 w 5654419"/>
              <a:gd name="connsiteY4" fmla="*/ 4871565 h 4871565"/>
              <a:gd name="connsiteX5" fmla="*/ 0 w 5654419"/>
              <a:gd name="connsiteY5" fmla="*/ 4870848 h 4871565"/>
              <a:gd name="connsiteX6" fmla="*/ 0 w 5654419"/>
              <a:gd name="connsiteY6" fmla="*/ 11510 h 4871565"/>
              <a:gd name="connsiteX0" fmla="*/ 0 w 5640651"/>
              <a:gd name="connsiteY0" fmla="*/ 11510 h 4871565"/>
              <a:gd name="connsiteX1" fmla="*/ 5640651 w 5640651"/>
              <a:gd name="connsiteY1" fmla="*/ 0 h 4871565"/>
              <a:gd name="connsiteX2" fmla="*/ 5633774 w 5640651"/>
              <a:gd name="connsiteY2" fmla="*/ 4050232 h 4871565"/>
              <a:gd name="connsiteX3" fmla="*/ 2326135 w 5640651"/>
              <a:gd name="connsiteY3" fmla="*/ 4053465 h 4871565"/>
              <a:gd name="connsiteX4" fmla="*/ 2323582 w 5640651"/>
              <a:gd name="connsiteY4" fmla="*/ 4871565 h 4871565"/>
              <a:gd name="connsiteX5" fmla="*/ 0 w 5640651"/>
              <a:gd name="connsiteY5" fmla="*/ 4870848 h 4871565"/>
              <a:gd name="connsiteX6" fmla="*/ 0 w 5640651"/>
              <a:gd name="connsiteY6" fmla="*/ 11510 h 4871565"/>
              <a:gd name="connsiteX0" fmla="*/ 0 w 5640651"/>
              <a:gd name="connsiteY0" fmla="*/ 11510 h 4871565"/>
              <a:gd name="connsiteX1" fmla="*/ 5640651 w 5640651"/>
              <a:gd name="connsiteY1" fmla="*/ 0 h 4871565"/>
              <a:gd name="connsiteX2" fmla="*/ 5626890 w 5640651"/>
              <a:gd name="connsiteY2" fmla="*/ 4031398 h 4871565"/>
              <a:gd name="connsiteX3" fmla="*/ 2326135 w 5640651"/>
              <a:gd name="connsiteY3" fmla="*/ 4053465 h 4871565"/>
              <a:gd name="connsiteX4" fmla="*/ 2323582 w 5640651"/>
              <a:gd name="connsiteY4" fmla="*/ 4871565 h 4871565"/>
              <a:gd name="connsiteX5" fmla="*/ 0 w 5640651"/>
              <a:gd name="connsiteY5" fmla="*/ 4870848 h 4871565"/>
              <a:gd name="connsiteX6" fmla="*/ 0 w 5640651"/>
              <a:gd name="connsiteY6" fmla="*/ 11510 h 4871565"/>
              <a:gd name="connsiteX0" fmla="*/ 0 w 5633768"/>
              <a:gd name="connsiteY0" fmla="*/ 11510 h 4871565"/>
              <a:gd name="connsiteX1" fmla="*/ 5633768 w 5633768"/>
              <a:gd name="connsiteY1" fmla="*/ 0 h 4871565"/>
              <a:gd name="connsiteX2" fmla="*/ 5626890 w 5633768"/>
              <a:gd name="connsiteY2" fmla="*/ 4031398 h 4871565"/>
              <a:gd name="connsiteX3" fmla="*/ 2326135 w 5633768"/>
              <a:gd name="connsiteY3" fmla="*/ 4053465 h 4871565"/>
              <a:gd name="connsiteX4" fmla="*/ 2323582 w 5633768"/>
              <a:gd name="connsiteY4" fmla="*/ 4871565 h 4871565"/>
              <a:gd name="connsiteX5" fmla="*/ 0 w 5633768"/>
              <a:gd name="connsiteY5" fmla="*/ 4870848 h 4871565"/>
              <a:gd name="connsiteX6" fmla="*/ 0 w 5633768"/>
              <a:gd name="connsiteY6" fmla="*/ 11510 h 4871565"/>
              <a:gd name="connsiteX0" fmla="*/ 0 w 5627194"/>
              <a:gd name="connsiteY0" fmla="*/ 11510 h 4871565"/>
              <a:gd name="connsiteX1" fmla="*/ 5620001 w 5627194"/>
              <a:gd name="connsiteY1" fmla="*/ 0 h 4871565"/>
              <a:gd name="connsiteX2" fmla="*/ 5626890 w 5627194"/>
              <a:gd name="connsiteY2" fmla="*/ 4031398 h 4871565"/>
              <a:gd name="connsiteX3" fmla="*/ 2326135 w 5627194"/>
              <a:gd name="connsiteY3" fmla="*/ 4053465 h 4871565"/>
              <a:gd name="connsiteX4" fmla="*/ 2323582 w 5627194"/>
              <a:gd name="connsiteY4" fmla="*/ 4871565 h 4871565"/>
              <a:gd name="connsiteX5" fmla="*/ 0 w 5627194"/>
              <a:gd name="connsiteY5" fmla="*/ 4870848 h 4871565"/>
              <a:gd name="connsiteX6" fmla="*/ 0 w 5627194"/>
              <a:gd name="connsiteY6" fmla="*/ 11510 h 4871565"/>
              <a:gd name="connsiteX0" fmla="*/ 0 w 5620001"/>
              <a:gd name="connsiteY0" fmla="*/ 11510 h 4871565"/>
              <a:gd name="connsiteX1" fmla="*/ 5620001 w 5620001"/>
              <a:gd name="connsiteY1" fmla="*/ 0 h 4871565"/>
              <a:gd name="connsiteX2" fmla="*/ 5606240 w 5620001"/>
              <a:gd name="connsiteY2" fmla="*/ 4031398 h 4871565"/>
              <a:gd name="connsiteX3" fmla="*/ 2326135 w 5620001"/>
              <a:gd name="connsiteY3" fmla="*/ 4053465 h 4871565"/>
              <a:gd name="connsiteX4" fmla="*/ 2323582 w 5620001"/>
              <a:gd name="connsiteY4" fmla="*/ 4871565 h 4871565"/>
              <a:gd name="connsiteX5" fmla="*/ 0 w 5620001"/>
              <a:gd name="connsiteY5" fmla="*/ 4870848 h 4871565"/>
              <a:gd name="connsiteX6" fmla="*/ 0 w 5620001"/>
              <a:gd name="connsiteY6" fmla="*/ 11510 h 4871565"/>
              <a:gd name="connsiteX0" fmla="*/ 0 w 5620001"/>
              <a:gd name="connsiteY0" fmla="*/ 11510 h 4871565"/>
              <a:gd name="connsiteX1" fmla="*/ 5620001 w 5620001"/>
              <a:gd name="connsiteY1" fmla="*/ 0 h 4871565"/>
              <a:gd name="connsiteX2" fmla="*/ 5613124 w 5620001"/>
              <a:gd name="connsiteY2" fmla="*/ 4050232 h 4871565"/>
              <a:gd name="connsiteX3" fmla="*/ 2326135 w 5620001"/>
              <a:gd name="connsiteY3" fmla="*/ 4053465 h 4871565"/>
              <a:gd name="connsiteX4" fmla="*/ 2323582 w 5620001"/>
              <a:gd name="connsiteY4" fmla="*/ 4871565 h 4871565"/>
              <a:gd name="connsiteX5" fmla="*/ 0 w 5620001"/>
              <a:gd name="connsiteY5" fmla="*/ 4870848 h 4871565"/>
              <a:gd name="connsiteX6" fmla="*/ 0 w 5620001"/>
              <a:gd name="connsiteY6" fmla="*/ 11510 h 4871565"/>
              <a:gd name="connsiteX0" fmla="*/ 0 w 5620001"/>
              <a:gd name="connsiteY0" fmla="*/ 11510 h 4871565"/>
              <a:gd name="connsiteX1" fmla="*/ 5620001 w 5620001"/>
              <a:gd name="connsiteY1" fmla="*/ 0 h 4871565"/>
              <a:gd name="connsiteX2" fmla="*/ 5606240 w 5620001"/>
              <a:gd name="connsiteY2" fmla="*/ 4050232 h 4871565"/>
              <a:gd name="connsiteX3" fmla="*/ 2326135 w 5620001"/>
              <a:gd name="connsiteY3" fmla="*/ 4053465 h 4871565"/>
              <a:gd name="connsiteX4" fmla="*/ 2323582 w 5620001"/>
              <a:gd name="connsiteY4" fmla="*/ 4871565 h 4871565"/>
              <a:gd name="connsiteX5" fmla="*/ 0 w 5620001"/>
              <a:gd name="connsiteY5" fmla="*/ 4870848 h 4871565"/>
              <a:gd name="connsiteX6" fmla="*/ 0 w 5620001"/>
              <a:gd name="connsiteY6" fmla="*/ 11510 h 4871565"/>
              <a:gd name="connsiteX0" fmla="*/ 0 w 5620668"/>
              <a:gd name="connsiteY0" fmla="*/ 11510 h 4871565"/>
              <a:gd name="connsiteX1" fmla="*/ 5620001 w 5620668"/>
              <a:gd name="connsiteY1" fmla="*/ 0 h 4871565"/>
              <a:gd name="connsiteX2" fmla="*/ 5620007 w 5620668"/>
              <a:gd name="connsiteY2" fmla="*/ 4050232 h 4871565"/>
              <a:gd name="connsiteX3" fmla="*/ 2326135 w 5620668"/>
              <a:gd name="connsiteY3" fmla="*/ 4053465 h 4871565"/>
              <a:gd name="connsiteX4" fmla="*/ 2323582 w 5620668"/>
              <a:gd name="connsiteY4" fmla="*/ 4871565 h 4871565"/>
              <a:gd name="connsiteX5" fmla="*/ 0 w 5620668"/>
              <a:gd name="connsiteY5" fmla="*/ 4870848 h 4871565"/>
              <a:gd name="connsiteX6" fmla="*/ 0 w 5620668"/>
              <a:gd name="connsiteY6" fmla="*/ 11510 h 4871565"/>
              <a:gd name="connsiteX0" fmla="*/ 0 w 5620668"/>
              <a:gd name="connsiteY0" fmla="*/ 11510 h 4871565"/>
              <a:gd name="connsiteX1" fmla="*/ 5620001 w 5620668"/>
              <a:gd name="connsiteY1" fmla="*/ 0 h 4871565"/>
              <a:gd name="connsiteX2" fmla="*/ 5620007 w 5620668"/>
              <a:gd name="connsiteY2" fmla="*/ 4050232 h 4871565"/>
              <a:gd name="connsiteX3" fmla="*/ 2326135 w 5620668"/>
              <a:gd name="connsiteY3" fmla="*/ 4053465 h 4871565"/>
              <a:gd name="connsiteX4" fmla="*/ 2323582 w 5620668"/>
              <a:gd name="connsiteY4" fmla="*/ 4871565 h 4871565"/>
              <a:gd name="connsiteX5" fmla="*/ 0 w 5620668"/>
              <a:gd name="connsiteY5" fmla="*/ 4870848 h 4871565"/>
              <a:gd name="connsiteX6" fmla="*/ 0 w 5620668"/>
              <a:gd name="connsiteY6" fmla="*/ 11510 h 4871565"/>
              <a:gd name="connsiteX0" fmla="*/ 0 w 5620668"/>
              <a:gd name="connsiteY0" fmla="*/ 11510 h 4871565"/>
              <a:gd name="connsiteX1" fmla="*/ 5620001 w 5620668"/>
              <a:gd name="connsiteY1" fmla="*/ 0 h 4871565"/>
              <a:gd name="connsiteX2" fmla="*/ 5620007 w 5620668"/>
              <a:gd name="connsiteY2" fmla="*/ 4050232 h 4871565"/>
              <a:gd name="connsiteX3" fmla="*/ 2326135 w 5620668"/>
              <a:gd name="connsiteY3" fmla="*/ 4053465 h 4871565"/>
              <a:gd name="connsiteX4" fmla="*/ 2323582 w 5620668"/>
              <a:gd name="connsiteY4" fmla="*/ 4871565 h 4871565"/>
              <a:gd name="connsiteX5" fmla="*/ 0 w 5620668"/>
              <a:gd name="connsiteY5" fmla="*/ 4870848 h 4871565"/>
              <a:gd name="connsiteX6" fmla="*/ 0 w 5620668"/>
              <a:gd name="connsiteY6" fmla="*/ 11510 h 4871565"/>
              <a:gd name="connsiteX0" fmla="*/ 0 w 5627194"/>
              <a:gd name="connsiteY0" fmla="*/ 11510 h 4871565"/>
              <a:gd name="connsiteX1" fmla="*/ 5620001 w 5627194"/>
              <a:gd name="connsiteY1" fmla="*/ 0 h 4871565"/>
              <a:gd name="connsiteX2" fmla="*/ 5626890 w 5627194"/>
              <a:gd name="connsiteY2" fmla="*/ 4050232 h 4871565"/>
              <a:gd name="connsiteX3" fmla="*/ 2326135 w 5627194"/>
              <a:gd name="connsiteY3" fmla="*/ 4053465 h 4871565"/>
              <a:gd name="connsiteX4" fmla="*/ 2323582 w 5627194"/>
              <a:gd name="connsiteY4" fmla="*/ 4871565 h 4871565"/>
              <a:gd name="connsiteX5" fmla="*/ 0 w 5627194"/>
              <a:gd name="connsiteY5" fmla="*/ 4870848 h 4871565"/>
              <a:gd name="connsiteX6" fmla="*/ 0 w 5627194"/>
              <a:gd name="connsiteY6" fmla="*/ 11510 h 4871565"/>
              <a:gd name="connsiteX0" fmla="*/ 0 w 5633770"/>
              <a:gd name="connsiteY0" fmla="*/ 11510 h 4871565"/>
              <a:gd name="connsiteX1" fmla="*/ 5633770 w 5633770"/>
              <a:gd name="connsiteY1" fmla="*/ 0 h 4871565"/>
              <a:gd name="connsiteX2" fmla="*/ 5626890 w 5633770"/>
              <a:gd name="connsiteY2" fmla="*/ 4050232 h 4871565"/>
              <a:gd name="connsiteX3" fmla="*/ 2326135 w 5633770"/>
              <a:gd name="connsiteY3" fmla="*/ 4053465 h 4871565"/>
              <a:gd name="connsiteX4" fmla="*/ 2323582 w 5633770"/>
              <a:gd name="connsiteY4" fmla="*/ 4871565 h 4871565"/>
              <a:gd name="connsiteX5" fmla="*/ 0 w 5633770"/>
              <a:gd name="connsiteY5" fmla="*/ 4870848 h 4871565"/>
              <a:gd name="connsiteX6" fmla="*/ 0 w 5633770"/>
              <a:gd name="connsiteY6" fmla="*/ 11510 h 4871565"/>
              <a:gd name="connsiteX0" fmla="*/ 0 w 5633770"/>
              <a:gd name="connsiteY0" fmla="*/ 11510 h 4871565"/>
              <a:gd name="connsiteX1" fmla="*/ 5633770 w 5633770"/>
              <a:gd name="connsiteY1" fmla="*/ 0 h 4871565"/>
              <a:gd name="connsiteX2" fmla="*/ 5626890 w 5633770"/>
              <a:gd name="connsiteY2" fmla="*/ 4050232 h 4871565"/>
              <a:gd name="connsiteX3" fmla="*/ 2326135 w 5633770"/>
              <a:gd name="connsiteY3" fmla="*/ 4053465 h 4871565"/>
              <a:gd name="connsiteX4" fmla="*/ 2323582 w 5633770"/>
              <a:gd name="connsiteY4" fmla="*/ 4871565 h 4871565"/>
              <a:gd name="connsiteX5" fmla="*/ 0 w 5633770"/>
              <a:gd name="connsiteY5" fmla="*/ 4870848 h 4871565"/>
              <a:gd name="connsiteX6" fmla="*/ 0 w 5633770"/>
              <a:gd name="connsiteY6" fmla="*/ 11510 h 4871565"/>
              <a:gd name="connsiteX0" fmla="*/ 0 w 5646008"/>
              <a:gd name="connsiteY0" fmla="*/ 11510 h 4871565"/>
              <a:gd name="connsiteX1" fmla="*/ 5646008 w 5646008"/>
              <a:gd name="connsiteY1" fmla="*/ 0 h 4871565"/>
              <a:gd name="connsiteX2" fmla="*/ 5626890 w 5646008"/>
              <a:gd name="connsiteY2" fmla="*/ 4050232 h 4871565"/>
              <a:gd name="connsiteX3" fmla="*/ 2326135 w 5646008"/>
              <a:gd name="connsiteY3" fmla="*/ 4053465 h 4871565"/>
              <a:gd name="connsiteX4" fmla="*/ 2323582 w 5646008"/>
              <a:gd name="connsiteY4" fmla="*/ 4871565 h 4871565"/>
              <a:gd name="connsiteX5" fmla="*/ 0 w 5646008"/>
              <a:gd name="connsiteY5" fmla="*/ 4870848 h 4871565"/>
              <a:gd name="connsiteX6" fmla="*/ 0 w 5646008"/>
              <a:gd name="connsiteY6" fmla="*/ 11510 h 4871565"/>
              <a:gd name="connsiteX0" fmla="*/ 0 w 5646008"/>
              <a:gd name="connsiteY0" fmla="*/ 11510 h 4871565"/>
              <a:gd name="connsiteX1" fmla="*/ 5646008 w 5646008"/>
              <a:gd name="connsiteY1" fmla="*/ 0 h 4871565"/>
              <a:gd name="connsiteX2" fmla="*/ 5626890 w 5646008"/>
              <a:gd name="connsiteY2" fmla="*/ 4050232 h 4871565"/>
              <a:gd name="connsiteX3" fmla="*/ 2326135 w 5646008"/>
              <a:gd name="connsiteY3" fmla="*/ 4053465 h 4871565"/>
              <a:gd name="connsiteX4" fmla="*/ 2323582 w 5646008"/>
              <a:gd name="connsiteY4" fmla="*/ 4871565 h 4871565"/>
              <a:gd name="connsiteX5" fmla="*/ 0 w 5646008"/>
              <a:gd name="connsiteY5" fmla="*/ 4870848 h 4871565"/>
              <a:gd name="connsiteX6" fmla="*/ 0 w 5646008"/>
              <a:gd name="connsiteY6" fmla="*/ 11510 h 4871565"/>
              <a:gd name="connsiteX0" fmla="*/ 0 w 5646008"/>
              <a:gd name="connsiteY0" fmla="*/ 11510 h 4871565"/>
              <a:gd name="connsiteX1" fmla="*/ 5646008 w 5646008"/>
              <a:gd name="connsiteY1" fmla="*/ 0 h 4871565"/>
              <a:gd name="connsiteX2" fmla="*/ 5635048 w 5646008"/>
              <a:gd name="connsiteY2" fmla="*/ 4050232 h 4871565"/>
              <a:gd name="connsiteX3" fmla="*/ 2326135 w 5646008"/>
              <a:gd name="connsiteY3" fmla="*/ 4053465 h 4871565"/>
              <a:gd name="connsiteX4" fmla="*/ 2323582 w 5646008"/>
              <a:gd name="connsiteY4" fmla="*/ 4871565 h 4871565"/>
              <a:gd name="connsiteX5" fmla="*/ 0 w 5646008"/>
              <a:gd name="connsiteY5" fmla="*/ 4870848 h 4871565"/>
              <a:gd name="connsiteX6" fmla="*/ 0 w 5646008"/>
              <a:gd name="connsiteY6" fmla="*/ 11510 h 4871565"/>
              <a:gd name="connsiteX0" fmla="*/ 0 w 5662325"/>
              <a:gd name="connsiteY0" fmla="*/ 11510 h 4871565"/>
              <a:gd name="connsiteX1" fmla="*/ 5662325 w 5662325"/>
              <a:gd name="connsiteY1" fmla="*/ 0 h 4871565"/>
              <a:gd name="connsiteX2" fmla="*/ 5635048 w 5662325"/>
              <a:gd name="connsiteY2" fmla="*/ 4050232 h 4871565"/>
              <a:gd name="connsiteX3" fmla="*/ 2326135 w 5662325"/>
              <a:gd name="connsiteY3" fmla="*/ 4053465 h 4871565"/>
              <a:gd name="connsiteX4" fmla="*/ 2323582 w 5662325"/>
              <a:gd name="connsiteY4" fmla="*/ 4871565 h 4871565"/>
              <a:gd name="connsiteX5" fmla="*/ 0 w 5662325"/>
              <a:gd name="connsiteY5" fmla="*/ 4870848 h 4871565"/>
              <a:gd name="connsiteX6" fmla="*/ 0 w 5662325"/>
              <a:gd name="connsiteY6" fmla="*/ 11510 h 4871565"/>
              <a:gd name="connsiteX0" fmla="*/ 0 w 5637850"/>
              <a:gd name="connsiteY0" fmla="*/ 351 h 4860406"/>
              <a:gd name="connsiteX1" fmla="*/ 5637850 w 5637850"/>
              <a:gd name="connsiteY1" fmla="*/ 0 h 4860406"/>
              <a:gd name="connsiteX2" fmla="*/ 5635048 w 5637850"/>
              <a:gd name="connsiteY2" fmla="*/ 4039073 h 4860406"/>
              <a:gd name="connsiteX3" fmla="*/ 2326135 w 5637850"/>
              <a:gd name="connsiteY3" fmla="*/ 4042306 h 4860406"/>
              <a:gd name="connsiteX4" fmla="*/ 2323582 w 5637850"/>
              <a:gd name="connsiteY4" fmla="*/ 4860406 h 4860406"/>
              <a:gd name="connsiteX5" fmla="*/ 0 w 5637850"/>
              <a:gd name="connsiteY5" fmla="*/ 4859689 h 4860406"/>
              <a:gd name="connsiteX6" fmla="*/ 0 w 5637850"/>
              <a:gd name="connsiteY6" fmla="*/ 351 h 4860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37850" h="4860406">
                <a:moveTo>
                  <a:pt x="0" y="351"/>
                </a:moveTo>
                <a:lnTo>
                  <a:pt x="5637850" y="0"/>
                </a:lnTo>
                <a:cubicBezTo>
                  <a:pt x="5635556" y="1416545"/>
                  <a:pt x="5637342" y="2622528"/>
                  <a:pt x="5635048" y="4039073"/>
                </a:cubicBezTo>
                <a:lnTo>
                  <a:pt x="2326135" y="4042306"/>
                </a:lnTo>
                <a:cubicBezTo>
                  <a:pt x="2323841" y="4291688"/>
                  <a:pt x="2325876" y="4611024"/>
                  <a:pt x="2323582" y="4860406"/>
                </a:cubicBezTo>
                <a:lnTo>
                  <a:pt x="0" y="4859689"/>
                </a:lnTo>
                <a:lnTo>
                  <a:pt x="0" y="3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27649" y="367239"/>
            <a:ext cx="1539287" cy="249515"/>
          </a:xfrm>
          <a:prstGeom prst="rect">
            <a:avLst/>
          </a:prstGeom>
        </p:spPr>
        <p:txBody>
          <a:bodyPr lIns="0" tIns="0" rIns="0" bIns="0"/>
          <a:lstStyle>
            <a:lvl1pPr algn="r">
              <a:lnSpc>
                <a:spcPts val="1225"/>
              </a:lnSpc>
              <a:defRPr sz="953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D857886D-A165-4D54-8DB0-CE6586ECA8EC}" type="datetime1">
              <a:rPr lang="pl-PL" smtClean="0"/>
              <a:t>24.03.2026</a:t>
            </a:fld>
            <a:endParaRPr lang="pl-PL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38965D1A-9BC8-2AB7-6B73-C2BBDA5D66AA}"/>
              </a:ext>
            </a:extLst>
          </p:cNvPr>
          <p:cNvSpPr/>
          <p:nvPr userDrawn="1"/>
        </p:nvSpPr>
        <p:spPr>
          <a:xfrm>
            <a:off x="2411760" y="3062122"/>
            <a:ext cx="5976664" cy="1272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70934" y="3790039"/>
            <a:ext cx="5245249" cy="441262"/>
          </a:xfrm>
        </p:spPr>
        <p:txBody>
          <a:bodyPr anchor="t" anchorCtr="0">
            <a:normAutofit/>
          </a:bodyPr>
          <a:lstStyle>
            <a:lvl1pPr algn="l">
              <a:lnSpc>
                <a:spcPts val="2381"/>
              </a:lnSpc>
              <a:defRPr sz="1905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00077315-1D70-4F03-A08B-B97A5ED5F4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062122"/>
            <a:ext cx="3444545" cy="63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35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64" userDrawn="1">
          <p15:clr>
            <a:srgbClr val="FBAE40"/>
          </p15:clr>
        </p15:guide>
        <p15:guide id="2" orient="horz" pos="77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orient="horz" pos="231" userDrawn="1">
          <p15:clr>
            <a:srgbClr val="FBAE40"/>
          </p15:clr>
        </p15:guide>
        <p15:guide id="5" orient="horz" pos="386" userDrawn="1">
          <p15:clr>
            <a:srgbClr val="FBAE40"/>
          </p15:clr>
        </p15:guide>
        <p15:guide id="6" orient="horz" pos="540" userDrawn="1">
          <p15:clr>
            <a:srgbClr val="FBAE40"/>
          </p15:clr>
        </p15:guide>
        <p15:guide id="7" orient="horz" pos="694" userDrawn="1">
          <p15:clr>
            <a:srgbClr val="FBAE40"/>
          </p15:clr>
        </p15:guide>
        <p15:guide id="8" orient="horz" pos="848" userDrawn="1">
          <p15:clr>
            <a:srgbClr val="FBAE40"/>
          </p15:clr>
        </p15:guide>
        <p15:guide id="9" orient="horz" pos="1003" userDrawn="1">
          <p15:clr>
            <a:srgbClr val="FBAE40"/>
          </p15:clr>
        </p15:guide>
        <p15:guide id="10" orient="horz" pos="1157" userDrawn="1">
          <p15:clr>
            <a:srgbClr val="FBAE40"/>
          </p15:clr>
        </p15:guide>
        <p15:guide id="11" orient="horz" pos="1311" userDrawn="1">
          <p15:clr>
            <a:srgbClr val="FBAE40"/>
          </p15:clr>
        </p15:guide>
        <p15:guide id="12" orient="horz" pos="1466" userDrawn="1">
          <p15:clr>
            <a:srgbClr val="FBAE40"/>
          </p15:clr>
        </p15:guide>
        <p15:guide id="13" orient="horz" pos="1774" userDrawn="1">
          <p15:clr>
            <a:srgbClr val="FBAE40"/>
          </p15:clr>
        </p15:guide>
        <p15:guide id="14" orient="horz" pos="1929" userDrawn="1">
          <p15:clr>
            <a:srgbClr val="FBAE40"/>
          </p15:clr>
        </p15:guide>
        <p15:guide id="15" orient="horz" pos="2083" userDrawn="1">
          <p15:clr>
            <a:srgbClr val="FBAE40"/>
          </p15:clr>
        </p15:guide>
        <p15:guide id="16" orient="horz" pos="2237" userDrawn="1">
          <p15:clr>
            <a:srgbClr val="FBAE40"/>
          </p15:clr>
        </p15:guide>
        <p15:guide id="17" orient="horz" pos="2392" userDrawn="1">
          <p15:clr>
            <a:srgbClr val="FBAE40"/>
          </p15:clr>
        </p15:guide>
        <p15:guide id="18" orient="horz" pos="2546" userDrawn="1">
          <p15:clr>
            <a:srgbClr val="FBAE40"/>
          </p15:clr>
        </p15:guide>
        <p15:guide id="19" orient="horz" pos="2700" userDrawn="1">
          <p15:clr>
            <a:srgbClr val="FBAE40"/>
          </p15:clr>
        </p15:guide>
        <p15:guide id="20" orient="horz" pos="2854" userDrawn="1">
          <p15:clr>
            <a:srgbClr val="FBAE40"/>
          </p15:clr>
        </p15:guide>
        <p15:guide id="21" orient="horz" pos="3009" userDrawn="1">
          <p15:clr>
            <a:srgbClr val="FBAE40"/>
          </p15:clr>
        </p15:guide>
        <p15:guide id="22" orient="horz" pos="3163" userDrawn="1">
          <p15:clr>
            <a:srgbClr val="FBAE40"/>
          </p15:clr>
        </p15:guide>
        <p15:guide id="23" pos="358" userDrawn="1">
          <p15:clr>
            <a:srgbClr val="FBAE40"/>
          </p15:clr>
        </p15:guide>
        <p15:guide id="24" pos="552" userDrawn="1">
          <p15:clr>
            <a:srgbClr val="FBAE40"/>
          </p15:clr>
        </p15:guide>
        <p15:guide id="25" pos="747" userDrawn="1">
          <p15:clr>
            <a:srgbClr val="FBAE40"/>
          </p15:clr>
        </p15:guide>
        <p15:guide id="26" pos="941" userDrawn="1">
          <p15:clr>
            <a:srgbClr val="FBAE40"/>
          </p15:clr>
        </p15:guide>
        <p15:guide id="27" pos="1135" userDrawn="1">
          <p15:clr>
            <a:srgbClr val="FBAE40"/>
          </p15:clr>
        </p15:guide>
        <p15:guide id="28" pos="1328" userDrawn="1">
          <p15:clr>
            <a:srgbClr val="FBAE40"/>
          </p15:clr>
        </p15:guide>
        <p15:guide id="29" pos="1522" userDrawn="1">
          <p15:clr>
            <a:srgbClr val="FBAE40"/>
          </p15:clr>
        </p15:guide>
        <p15:guide id="30" pos="1716" userDrawn="1">
          <p15:clr>
            <a:srgbClr val="FBAE40"/>
          </p15:clr>
        </p15:guide>
        <p15:guide id="31" pos="1911" userDrawn="1">
          <p15:clr>
            <a:srgbClr val="FBAE40"/>
          </p15:clr>
        </p15:guide>
        <p15:guide id="32" pos="2104" userDrawn="1">
          <p15:clr>
            <a:srgbClr val="FBAE40"/>
          </p15:clr>
        </p15:guide>
        <p15:guide id="33" pos="2298" userDrawn="1">
          <p15:clr>
            <a:srgbClr val="FBAE40"/>
          </p15:clr>
        </p15:guide>
        <p15:guide id="34" pos="2492" userDrawn="1">
          <p15:clr>
            <a:srgbClr val="FBAE40"/>
          </p15:clr>
        </p15:guide>
        <p15:guide id="35" pos="2686" userDrawn="1">
          <p15:clr>
            <a:srgbClr val="FBAE40"/>
          </p15:clr>
        </p15:guide>
        <p15:guide id="36" pos="2880" userDrawn="1">
          <p15:clr>
            <a:srgbClr val="FBAE40"/>
          </p15:clr>
        </p15:guide>
        <p15:guide id="37" pos="3074" userDrawn="1">
          <p15:clr>
            <a:srgbClr val="FBAE40"/>
          </p15:clr>
        </p15:guide>
        <p15:guide id="38" pos="3268" userDrawn="1">
          <p15:clr>
            <a:srgbClr val="FBAE40"/>
          </p15:clr>
        </p15:guide>
        <p15:guide id="39" pos="3462" userDrawn="1">
          <p15:clr>
            <a:srgbClr val="FBAE40"/>
          </p15:clr>
        </p15:guide>
        <p15:guide id="40" pos="3656" userDrawn="1">
          <p15:clr>
            <a:srgbClr val="FBAE40"/>
          </p15:clr>
        </p15:guide>
        <p15:guide id="41" pos="3849" userDrawn="1">
          <p15:clr>
            <a:srgbClr val="FBAE40"/>
          </p15:clr>
        </p15:guide>
        <p15:guide id="42" pos="4044" userDrawn="1">
          <p15:clr>
            <a:srgbClr val="FBAE40"/>
          </p15:clr>
        </p15:guide>
        <p15:guide id="43" pos="4238" userDrawn="1">
          <p15:clr>
            <a:srgbClr val="FBAE40"/>
          </p15:clr>
        </p15:guide>
        <p15:guide id="44" pos="4432" userDrawn="1">
          <p15:clr>
            <a:srgbClr val="FBAE40"/>
          </p15:clr>
        </p15:guide>
        <p15:guide id="45" pos="4625" userDrawn="1">
          <p15:clr>
            <a:srgbClr val="FBAE40"/>
          </p15:clr>
        </p15:guide>
        <p15:guide id="46" pos="4819" userDrawn="1">
          <p15:clr>
            <a:srgbClr val="FBAE40"/>
          </p15:clr>
        </p15:guide>
        <p15:guide id="47" pos="5013" userDrawn="1">
          <p15:clr>
            <a:srgbClr val="FBAE40"/>
          </p15:clr>
        </p15:guide>
        <p15:guide id="48" pos="5208" userDrawn="1">
          <p15:clr>
            <a:srgbClr val="FBAE40"/>
          </p15:clr>
        </p15:guide>
        <p15:guide id="49" pos="5402" userDrawn="1">
          <p15:clr>
            <a:srgbClr val="FBAE40"/>
          </p15:clr>
        </p15:guide>
        <p15:guide id="50" pos="559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ajd tytu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>
            <a:extLst>
              <a:ext uri="{FF2B5EF4-FFF2-40B4-BE49-F238E27FC236}">
                <a16:creationId xmlns:a16="http://schemas.microsoft.com/office/drawing/2014/main" id="{0D1F565A-4734-6B49-4F72-233C397DE031}"/>
              </a:ext>
            </a:extLst>
          </p:cNvPr>
          <p:cNvSpPr/>
          <p:nvPr userDrawn="1"/>
        </p:nvSpPr>
        <p:spPr>
          <a:xfrm>
            <a:off x="2416677" y="3062122"/>
            <a:ext cx="6154381" cy="14693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9" name="Symbol zastępczy obrazu 8">
            <a:extLst>
              <a:ext uri="{FF2B5EF4-FFF2-40B4-BE49-F238E27FC236}">
                <a16:creationId xmlns:a16="http://schemas.microsoft.com/office/drawing/2014/main" id="{12E8330A-FFD8-2BBA-E745-7200C0738B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943" y="0"/>
            <a:ext cx="5850420" cy="3306227"/>
          </a:xfrm>
          <a:custGeom>
            <a:avLst/>
            <a:gdLst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55824 w 6835775"/>
              <a:gd name="connsiteY3" fmla="*/ 4500563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0" fmla="*/ 0 w 6835775"/>
              <a:gd name="connsiteY0" fmla="*/ 0 h 4859338"/>
              <a:gd name="connsiteX1" fmla="*/ 6835775 w 6835775"/>
              <a:gd name="connsiteY1" fmla="*/ 0 h 4859338"/>
              <a:gd name="connsiteX2" fmla="*/ 6835775 w 6835775"/>
              <a:gd name="connsiteY2" fmla="*/ 4500563 h 4859338"/>
              <a:gd name="connsiteX3" fmla="*/ 2145924 w 6835775"/>
              <a:gd name="connsiteY3" fmla="*/ 4519230 h 4859338"/>
              <a:gd name="connsiteX4" fmla="*/ 2155824 w 6835775"/>
              <a:gd name="connsiteY4" fmla="*/ 4859338 h 4859338"/>
              <a:gd name="connsiteX5" fmla="*/ 0 w 6835775"/>
              <a:gd name="connsiteY5" fmla="*/ 4859338 h 4859338"/>
              <a:gd name="connsiteX6" fmla="*/ 0 w 6835775"/>
              <a:gd name="connsiteY6" fmla="*/ 0 h 4859338"/>
              <a:gd name="connsiteX0" fmla="*/ 0 w 6840726"/>
              <a:gd name="connsiteY0" fmla="*/ 0 h 4859338"/>
              <a:gd name="connsiteX1" fmla="*/ 6835775 w 6840726"/>
              <a:gd name="connsiteY1" fmla="*/ 0 h 4859338"/>
              <a:gd name="connsiteX2" fmla="*/ 6840726 w 6840726"/>
              <a:gd name="connsiteY2" fmla="*/ 4513008 h 4859338"/>
              <a:gd name="connsiteX3" fmla="*/ 2145924 w 6840726"/>
              <a:gd name="connsiteY3" fmla="*/ 4519230 h 4859338"/>
              <a:gd name="connsiteX4" fmla="*/ 2155824 w 6840726"/>
              <a:gd name="connsiteY4" fmla="*/ 4859338 h 4859338"/>
              <a:gd name="connsiteX5" fmla="*/ 0 w 6840726"/>
              <a:gd name="connsiteY5" fmla="*/ 4859338 h 4859338"/>
              <a:gd name="connsiteX6" fmla="*/ 0 w 6840726"/>
              <a:gd name="connsiteY6" fmla="*/ 0 h 4859338"/>
              <a:gd name="connsiteX0" fmla="*/ 0 w 6840726"/>
              <a:gd name="connsiteY0" fmla="*/ 0 h 4859338"/>
              <a:gd name="connsiteX1" fmla="*/ 6835775 w 6840726"/>
              <a:gd name="connsiteY1" fmla="*/ 0 h 4859338"/>
              <a:gd name="connsiteX2" fmla="*/ 6840726 w 6840726"/>
              <a:gd name="connsiteY2" fmla="*/ 4513008 h 4859338"/>
              <a:gd name="connsiteX3" fmla="*/ 2155825 w 6840726"/>
              <a:gd name="connsiteY3" fmla="*/ 4519230 h 4859338"/>
              <a:gd name="connsiteX4" fmla="*/ 2155824 w 6840726"/>
              <a:gd name="connsiteY4" fmla="*/ 4859338 h 4859338"/>
              <a:gd name="connsiteX5" fmla="*/ 0 w 6840726"/>
              <a:gd name="connsiteY5" fmla="*/ 4859338 h 4859338"/>
              <a:gd name="connsiteX6" fmla="*/ 0 w 6840726"/>
              <a:gd name="connsiteY6" fmla="*/ 0 h 4859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40726" h="4859338">
                <a:moveTo>
                  <a:pt x="0" y="0"/>
                </a:moveTo>
                <a:lnTo>
                  <a:pt x="6835775" y="0"/>
                </a:lnTo>
                <a:cubicBezTo>
                  <a:pt x="6837425" y="1504336"/>
                  <a:pt x="6839076" y="3008672"/>
                  <a:pt x="6840726" y="4513008"/>
                </a:cubicBezTo>
                <a:lnTo>
                  <a:pt x="2155825" y="4519230"/>
                </a:lnTo>
                <a:cubicBezTo>
                  <a:pt x="2155825" y="4632599"/>
                  <a:pt x="2155824" y="4745969"/>
                  <a:pt x="2155824" y="4859338"/>
                </a:cubicBezTo>
                <a:lnTo>
                  <a:pt x="0" y="485933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680"/>
            </a:lvl1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BF7E1EF-0AB1-F3B1-F5CD-6A2AA3056193}"/>
              </a:ext>
            </a:extLst>
          </p:cNvPr>
          <p:cNvSpPr/>
          <p:nvPr userDrawn="1"/>
        </p:nvSpPr>
        <p:spPr>
          <a:xfrm>
            <a:off x="3339901" y="3062122"/>
            <a:ext cx="3079227" cy="244527"/>
          </a:xfrm>
          <a:prstGeom prst="rect">
            <a:avLst/>
          </a:prstGeom>
          <a:solidFill>
            <a:srgbClr val="005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3E2C530-5988-0861-50D8-1C7FE1662A60}"/>
              </a:ext>
            </a:extLst>
          </p:cNvPr>
          <p:cNvSpPr/>
          <p:nvPr userDrawn="1"/>
        </p:nvSpPr>
        <p:spPr>
          <a:xfrm>
            <a:off x="2416678" y="3062122"/>
            <a:ext cx="923225" cy="244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24871" y="3535097"/>
            <a:ext cx="5542066" cy="898396"/>
          </a:xfrm>
        </p:spPr>
        <p:txBody>
          <a:bodyPr anchor="t" anchorCtr="0">
            <a:normAutofit/>
          </a:bodyPr>
          <a:lstStyle>
            <a:lvl1pPr algn="l">
              <a:lnSpc>
                <a:spcPts val="2381"/>
              </a:lnSpc>
              <a:defRPr sz="1905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90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5" userDrawn="1">
          <p15:clr>
            <a:srgbClr val="FBAE40"/>
          </p15:clr>
        </p15:guide>
        <p15:guide id="2" orient="horz" pos="77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orient="horz" pos="231" userDrawn="1">
          <p15:clr>
            <a:srgbClr val="FBAE40"/>
          </p15:clr>
        </p15:guide>
        <p15:guide id="5" orient="horz" pos="386" userDrawn="1">
          <p15:clr>
            <a:srgbClr val="FBAE40"/>
          </p15:clr>
        </p15:guide>
        <p15:guide id="6" orient="horz" pos="540" userDrawn="1">
          <p15:clr>
            <a:srgbClr val="FBAE40"/>
          </p15:clr>
        </p15:guide>
        <p15:guide id="7" orient="horz" pos="694" userDrawn="1">
          <p15:clr>
            <a:srgbClr val="FBAE40"/>
          </p15:clr>
        </p15:guide>
        <p15:guide id="8" orient="horz" pos="848" userDrawn="1">
          <p15:clr>
            <a:srgbClr val="FBAE40"/>
          </p15:clr>
        </p15:guide>
        <p15:guide id="9" orient="horz" pos="1003" userDrawn="1">
          <p15:clr>
            <a:srgbClr val="FBAE40"/>
          </p15:clr>
        </p15:guide>
        <p15:guide id="10" orient="horz" pos="1157" userDrawn="1">
          <p15:clr>
            <a:srgbClr val="FBAE40"/>
          </p15:clr>
        </p15:guide>
        <p15:guide id="11" orient="horz" pos="1311" userDrawn="1">
          <p15:clr>
            <a:srgbClr val="FBAE40"/>
          </p15:clr>
        </p15:guide>
        <p15:guide id="12" orient="horz" pos="1466" userDrawn="1">
          <p15:clr>
            <a:srgbClr val="FBAE40"/>
          </p15:clr>
        </p15:guide>
        <p15:guide id="13" orient="horz" pos="1774" userDrawn="1">
          <p15:clr>
            <a:srgbClr val="FBAE40"/>
          </p15:clr>
        </p15:guide>
        <p15:guide id="14" orient="horz" pos="1929" userDrawn="1">
          <p15:clr>
            <a:srgbClr val="FBAE40"/>
          </p15:clr>
        </p15:guide>
        <p15:guide id="15" orient="horz" pos="2083" userDrawn="1">
          <p15:clr>
            <a:srgbClr val="FBAE40"/>
          </p15:clr>
        </p15:guide>
        <p15:guide id="16" orient="horz" pos="2237" userDrawn="1">
          <p15:clr>
            <a:srgbClr val="FBAE40"/>
          </p15:clr>
        </p15:guide>
        <p15:guide id="17" orient="horz" pos="2392" userDrawn="1">
          <p15:clr>
            <a:srgbClr val="FBAE40"/>
          </p15:clr>
        </p15:guide>
        <p15:guide id="18" orient="horz" pos="2546" userDrawn="1">
          <p15:clr>
            <a:srgbClr val="FBAE40"/>
          </p15:clr>
        </p15:guide>
        <p15:guide id="19" orient="horz" pos="2700" userDrawn="1">
          <p15:clr>
            <a:srgbClr val="FBAE40"/>
          </p15:clr>
        </p15:guide>
        <p15:guide id="20" orient="horz" pos="2854" userDrawn="1">
          <p15:clr>
            <a:srgbClr val="FBAE40"/>
          </p15:clr>
        </p15:guide>
        <p15:guide id="21" orient="horz" pos="3009" userDrawn="1">
          <p15:clr>
            <a:srgbClr val="FBAE40"/>
          </p15:clr>
        </p15:guide>
        <p15:guide id="22" orient="horz" pos="3163" userDrawn="1">
          <p15:clr>
            <a:srgbClr val="FBAE40"/>
          </p15:clr>
        </p15:guide>
        <p15:guide id="23" pos="358" userDrawn="1">
          <p15:clr>
            <a:srgbClr val="FBAE40"/>
          </p15:clr>
        </p15:guide>
        <p15:guide id="24" pos="552" userDrawn="1">
          <p15:clr>
            <a:srgbClr val="FBAE40"/>
          </p15:clr>
        </p15:guide>
        <p15:guide id="25" pos="747" userDrawn="1">
          <p15:clr>
            <a:srgbClr val="FBAE40"/>
          </p15:clr>
        </p15:guide>
        <p15:guide id="26" pos="941" userDrawn="1">
          <p15:clr>
            <a:srgbClr val="FBAE40"/>
          </p15:clr>
        </p15:guide>
        <p15:guide id="27" pos="1135" userDrawn="1">
          <p15:clr>
            <a:srgbClr val="FBAE40"/>
          </p15:clr>
        </p15:guide>
        <p15:guide id="28" pos="1328" userDrawn="1">
          <p15:clr>
            <a:srgbClr val="FBAE40"/>
          </p15:clr>
        </p15:guide>
        <p15:guide id="29" pos="1522" userDrawn="1">
          <p15:clr>
            <a:srgbClr val="FBAE40"/>
          </p15:clr>
        </p15:guide>
        <p15:guide id="30" pos="1716" userDrawn="1">
          <p15:clr>
            <a:srgbClr val="FBAE40"/>
          </p15:clr>
        </p15:guide>
        <p15:guide id="31" pos="1911" userDrawn="1">
          <p15:clr>
            <a:srgbClr val="FBAE40"/>
          </p15:clr>
        </p15:guide>
        <p15:guide id="32" pos="2104" userDrawn="1">
          <p15:clr>
            <a:srgbClr val="FBAE40"/>
          </p15:clr>
        </p15:guide>
        <p15:guide id="33" pos="2298" userDrawn="1">
          <p15:clr>
            <a:srgbClr val="FBAE40"/>
          </p15:clr>
        </p15:guide>
        <p15:guide id="34" pos="2492" userDrawn="1">
          <p15:clr>
            <a:srgbClr val="FBAE40"/>
          </p15:clr>
        </p15:guide>
        <p15:guide id="35" pos="2686" userDrawn="1">
          <p15:clr>
            <a:srgbClr val="FBAE40"/>
          </p15:clr>
        </p15:guide>
        <p15:guide id="36" pos="2880" userDrawn="1">
          <p15:clr>
            <a:srgbClr val="FBAE40"/>
          </p15:clr>
        </p15:guide>
        <p15:guide id="37" pos="3074" userDrawn="1">
          <p15:clr>
            <a:srgbClr val="FBAE40"/>
          </p15:clr>
        </p15:guide>
        <p15:guide id="38" pos="3268" userDrawn="1">
          <p15:clr>
            <a:srgbClr val="FBAE40"/>
          </p15:clr>
        </p15:guide>
        <p15:guide id="39" pos="3462" userDrawn="1">
          <p15:clr>
            <a:srgbClr val="FBAE40"/>
          </p15:clr>
        </p15:guide>
        <p15:guide id="40" pos="3656" userDrawn="1">
          <p15:clr>
            <a:srgbClr val="FBAE40"/>
          </p15:clr>
        </p15:guide>
        <p15:guide id="41" pos="3849" userDrawn="1">
          <p15:clr>
            <a:srgbClr val="FBAE40"/>
          </p15:clr>
        </p15:guide>
        <p15:guide id="42" pos="4044" userDrawn="1">
          <p15:clr>
            <a:srgbClr val="FBAE40"/>
          </p15:clr>
        </p15:guide>
        <p15:guide id="43" pos="4238" userDrawn="1">
          <p15:clr>
            <a:srgbClr val="FBAE40"/>
          </p15:clr>
        </p15:guide>
        <p15:guide id="44" pos="4432" userDrawn="1">
          <p15:clr>
            <a:srgbClr val="FBAE40"/>
          </p15:clr>
        </p15:guide>
        <p15:guide id="45" pos="4625" userDrawn="1">
          <p15:clr>
            <a:srgbClr val="FBAE40"/>
          </p15:clr>
        </p15:guide>
        <p15:guide id="46" pos="4819" userDrawn="1">
          <p15:clr>
            <a:srgbClr val="FBAE40"/>
          </p15:clr>
        </p15:guide>
        <p15:guide id="47" pos="5013" userDrawn="1">
          <p15:clr>
            <a:srgbClr val="FBAE40"/>
          </p15:clr>
        </p15:guide>
        <p15:guide id="48" pos="5208" userDrawn="1">
          <p15:clr>
            <a:srgbClr val="FBAE40"/>
          </p15:clr>
        </p15:guide>
        <p15:guide id="49" pos="5402" userDrawn="1">
          <p15:clr>
            <a:srgbClr val="FBAE40"/>
          </p15:clr>
        </p15:guide>
        <p15:guide id="50" pos="559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Slajd - tytuł + zawartość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6BE561E-99B3-4335-3AEE-43699306B9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D08CBE5-C16C-6B8E-C418-BDB046D394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82406"/>
            <a:ext cx="57606" cy="576064"/>
          </a:xfrm>
          <a:prstGeom prst="rect">
            <a:avLst/>
          </a:prstGeom>
        </p:spPr>
      </p:pic>
      <p:pic>
        <p:nvPicPr>
          <p:cNvPr id="8" name="Obraz 7" descr="Obraz zawierający Grafika, kreatywność, koło zębate, design&#10;&#10;Zawartość wygenerowana przez AI może być niepoprawna.">
            <a:extLst>
              <a:ext uri="{FF2B5EF4-FFF2-40B4-BE49-F238E27FC236}">
                <a16:creationId xmlns:a16="http://schemas.microsoft.com/office/drawing/2014/main" id="{BE90A4A2-BBFA-A937-0B6F-1CAD573D93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18323" y="-2894394"/>
            <a:ext cx="5143500" cy="5143500"/>
          </a:xfrm>
          <a:prstGeom prst="rect">
            <a:avLst/>
          </a:prstGeom>
        </p:spPr>
      </p:pic>
      <p:pic>
        <p:nvPicPr>
          <p:cNvPr id="9" name="Obraz 8" descr="Obraz zawierający symbol, Grafika, Czcionka, logo&#10;&#10;Zawartość wygenerowana przez AI może być niepoprawna.">
            <a:extLst>
              <a:ext uri="{FF2B5EF4-FFF2-40B4-BE49-F238E27FC236}">
                <a16:creationId xmlns:a16="http://schemas.microsoft.com/office/drawing/2014/main" id="{07B6B2F0-2E9E-B169-379D-40FAB0E656D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615" y="123478"/>
            <a:ext cx="521893" cy="33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28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_Slajd - tytuł + 2 elementy zawartości bez pa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7389" y="1347054"/>
            <a:ext cx="3540668" cy="318422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5942" y="1346902"/>
            <a:ext cx="3540668" cy="318436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A72189C-757E-47DF-313E-E0F36399C0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0118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77064" y="612237"/>
            <a:ext cx="7389546" cy="73481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390" y="1347054"/>
            <a:ext cx="7389547" cy="318421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  <a:endParaRPr lang="en-US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617E16B8-2BD0-D12E-978E-94E428DF9717}"/>
              </a:ext>
            </a:extLst>
          </p:cNvPr>
          <p:cNvSpPr/>
          <p:nvPr userDrawn="1"/>
        </p:nvSpPr>
        <p:spPr>
          <a:xfrm>
            <a:off x="877359" y="0"/>
            <a:ext cx="924287" cy="1220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662915FD-1FF3-5CF3-5C57-034114B5E6A2}"/>
              </a:ext>
            </a:extLst>
          </p:cNvPr>
          <p:cNvSpPr/>
          <p:nvPr userDrawn="1"/>
        </p:nvSpPr>
        <p:spPr>
          <a:xfrm>
            <a:off x="1801646" y="0"/>
            <a:ext cx="6464963" cy="1220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26AD61-FC69-65FC-05E3-06AA14C893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353" y="4776201"/>
            <a:ext cx="923653" cy="122470"/>
          </a:xfrm>
          <a:prstGeom prst="rect">
            <a:avLst/>
          </a:prstGeom>
          <a:noFill/>
        </p:spPr>
        <p:txBody>
          <a:bodyPr vert="horz" lIns="0" tIns="72000" rIns="0" bIns="72000" rtlCol="0" anchor="ctr" anchorCtr="0"/>
          <a:lstStyle>
            <a:lvl1pPr algn="r">
              <a:defRPr sz="68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fld id="{EB4015AA-59F6-416B-87A6-8E3D940284E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C2A84FB-402E-BB6C-632B-D1ADD49B7D8C}"/>
              </a:ext>
            </a:extLst>
          </p:cNvPr>
          <p:cNvSpPr/>
          <p:nvPr userDrawn="1"/>
        </p:nvSpPr>
        <p:spPr>
          <a:xfrm>
            <a:off x="7342649" y="5021448"/>
            <a:ext cx="924287" cy="1220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959"/>
          </a:p>
        </p:txBody>
      </p:sp>
    </p:spTree>
    <p:extLst>
      <p:ext uri="{BB962C8B-B14F-4D97-AF65-F5344CB8AC3E}">
        <p14:creationId xmlns:p14="http://schemas.microsoft.com/office/powerpoint/2010/main" val="328616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48" r:id="rId2"/>
    <p:sldLayoutId id="2147483725" r:id="rId3"/>
    <p:sldLayoutId id="2147483746" r:id="rId4"/>
    <p:sldLayoutId id="2147483747" r:id="rId5"/>
    <p:sldLayoutId id="2147483720" r:id="rId6"/>
    <p:sldLayoutId id="2147483721" r:id="rId7"/>
    <p:sldLayoutId id="2147483749" r:id="rId8"/>
    <p:sldLayoutId id="2147483750" r:id="rId9"/>
    <p:sldLayoutId id="2147483740" r:id="rId10"/>
    <p:sldLayoutId id="2147483728" r:id="rId11"/>
    <p:sldLayoutId id="2147483712" r:id="rId12"/>
    <p:sldLayoutId id="2147483726" r:id="rId13"/>
    <p:sldLayoutId id="2147483710" r:id="rId14"/>
    <p:sldLayoutId id="2147483741" r:id="rId15"/>
    <p:sldLayoutId id="2147483742" r:id="rId16"/>
    <p:sldLayoutId id="2147483751" r:id="rId17"/>
  </p:sldLayoutIdLst>
  <p:hf hdr="0" ftr="0"/>
  <p:txStyles>
    <p:titleStyle>
      <a:lvl1pPr algn="l" defTabSz="685804" rtl="0" eaLnBrk="1" latinLnBrk="0" hangingPunct="1">
        <a:lnSpc>
          <a:spcPts val="2449"/>
        </a:lnSpc>
        <a:spcBef>
          <a:spcPct val="0"/>
        </a:spcBef>
        <a:buNone/>
        <a:defRPr sz="1905" b="1" kern="1200">
          <a:solidFill>
            <a:schemeClr val="tx2"/>
          </a:solidFill>
          <a:latin typeface="Open Sans" pitchFamily="2" charset="0"/>
          <a:ea typeface="Open Sans" pitchFamily="2" charset="0"/>
          <a:cs typeface="Open Sans" pitchFamily="2" charset="0"/>
        </a:defRPr>
      </a:lvl1pPr>
    </p:titleStyle>
    <p:bodyStyle>
      <a:lvl1pPr marL="171451" indent="-171451" algn="l" defTabSz="685804" rtl="0" eaLnBrk="1" latinLnBrk="0" hangingPunct="1">
        <a:lnSpc>
          <a:spcPts val="1633"/>
        </a:lnSpc>
        <a:spcBef>
          <a:spcPts val="750"/>
        </a:spcBef>
        <a:buClr>
          <a:schemeClr val="accent1"/>
        </a:buClr>
        <a:buFontTx/>
        <a:buBlip>
          <a:blip r:embed="rId19"/>
        </a:buBlip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1pPr>
      <a:lvl2pPr marL="514353" indent="-171451" algn="l" defTabSz="685804" rtl="0" eaLnBrk="1" latinLnBrk="0" hangingPunct="1">
        <a:lnSpc>
          <a:spcPts val="1633"/>
        </a:lnSpc>
        <a:spcBef>
          <a:spcPts val="375"/>
        </a:spcBef>
        <a:buFontTx/>
        <a:buBlip>
          <a:blip r:embed="rId20"/>
        </a:buBlip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2pPr>
      <a:lvl3pPr marL="857256" indent="-171451" algn="l" defTabSz="685804" rtl="0" eaLnBrk="1" latinLnBrk="0" hangingPunct="1">
        <a:lnSpc>
          <a:spcPts val="1633"/>
        </a:lnSpc>
        <a:spcBef>
          <a:spcPts val="375"/>
        </a:spcBef>
        <a:buFontTx/>
        <a:buBlip>
          <a:blip r:embed="rId21"/>
        </a:buBlip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3pPr>
      <a:lvl4pPr marL="1200158" indent="-171451" algn="l" defTabSz="685804" rtl="0" eaLnBrk="1" latinLnBrk="0" hangingPunct="1">
        <a:lnSpc>
          <a:spcPts val="1633"/>
        </a:lnSpc>
        <a:spcBef>
          <a:spcPts val="375"/>
        </a:spcBef>
        <a:buFont typeface="Arial" panose="020B0604020202020204" pitchFamily="34" charset="0"/>
        <a:buChar char="•"/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4pPr>
      <a:lvl5pPr marL="1543060" indent="-171451" algn="l" defTabSz="685804" rtl="0" eaLnBrk="1" latinLnBrk="0" hangingPunct="1">
        <a:lnSpc>
          <a:spcPts val="1633"/>
        </a:lnSpc>
        <a:spcBef>
          <a:spcPts val="375"/>
        </a:spcBef>
        <a:buFont typeface="Arial" panose="020B0604020202020204" pitchFamily="34" charset="0"/>
        <a:buChar char="•"/>
        <a:defRPr sz="1225" kern="1200">
          <a:solidFill>
            <a:schemeClr val="tx1"/>
          </a:solidFill>
          <a:latin typeface="Open Sans" pitchFamily="2" charset="0"/>
          <a:ea typeface="Open Sans" pitchFamily="2" charset="0"/>
          <a:cs typeface="Open Sans" pitchFamily="2" charset="0"/>
        </a:defRPr>
      </a:lvl5pPr>
      <a:lvl6pPr marL="1885963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65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67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69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3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4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7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9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1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13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16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18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65" userDrawn="1">
          <p15:clr>
            <a:srgbClr val="F26B43"/>
          </p15:clr>
        </p15:guide>
        <p15:guide id="2" pos="358" userDrawn="1">
          <p15:clr>
            <a:srgbClr val="F26B43"/>
          </p15:clr>
        </p15:guide>
        <p15:guide id="3" pos="552" userDrawn="1">
          <p15:clr>
            <a:srgbClr val="F26B43"/>
          </p15:clr>
        </p15:guide>
        <p15:guide id="4" pos="747" userDrawn="1">
          <p15:clr>
            <a:srgbClr val="F26B43"/>
          </p15:clr>
        </p15:guide>
        <p15:guide id="5" pos="941" userDrawn="1">
          <p15:clr>
            <a:srgbClr val="F26B43"/>
          </p15:clr>
        </p15:guide>
        <p15:guide id="6" pos="1135" userDrawn="1">
          <p15:clr>
            <a:srgbClr val="F26B43"/>
          </p15:clr>
        </p15:guide>
        <p15:guide id="7" pos="1328" userDrawn="1">
          <p15:clr>
            <a:srgbClr val="F26B43"/>
          </p15:clr>
        </p15:guide>
        <p15:guide id="8" pos="1522" userDrawn="1">
          <p15:clr>
            <a:srgbClr val="F26B43"/>
          </p15:clr>
        </p15:guide>
        <p15:guide id="9" pos="1716" userDrawn="1">
          <p15:clr>
            <a:srgbClr val="F26B43"/>
          </p15:clr>
        </p15:guide>
        <p15:guide id="10" pos="1911" userDrawn="1">
          <p15:clr>
            <a:srgbClr val="F26B43"/>
          </p15:clr>
        </p15:guide>
        <p15:guide id="11" pos="2104" userDrawn="1">
          <p15:clr>
            <a:srgbClr val="F26B43"/>
          </p15:clr>
        </p15:guide>
        <p15:guide id="12" pos="2298" userDrawn="1">
          <p15:clr>
            <a:srgbClr val="F26B43"/>
          </p15:clr>
        </p15:guide>
        <p15:guide id="13" pos="2492" userDrawn="1">
          <p15:clr>
            <a:srgbClr val="F26B43"/>
          </p15:clr>
        </p15:guide>
        <p15:guide id="14" pos="2686" userDrawn="1">
          <p15:clr>
            <a:srgbClr val="F26B43"/>
          </p15:clr>
        </p15:guide>
        <p15:guide id="15" pos="2880" userDrawn="1">
          <p15:clr>
            <a:srgbClr val="F26B43"/>
          </p15:clr>
        </p15:guide>
        <p15:guide id="16" pos="3074" userDrawn="1">
          <p15:clr>
            <a:srgbClr val="F26B43"/>
          </p15:clr>
        </p15:guide>
        <p15:guide id="17" pos="3268" userDrawn="1">
          <p15:clr>
            <a:srgbClr val="F26B43"/>
          </p15:clr>
        </p15:guide>
        <p15:guide id="18" pos="3462" userDrawn="1">
          <p15:clr>
            <a:srgbClr val="F26B43"/>
          </p15:clr>
        </p15:guide>
        <p15:guide id="19" pos="3656" userDrawn="1">
          <p15:clr>
            <a:srgbClr val="F26B43"/>
          </p15:clr>
        </p15:guide>
        <p15:guide id="20" pos="3849" userDrawn="1">
          <p15:clr>
            <a:srgbClr val="F26B43"/>
          </p15:clr>
        </p15:guide>
        <p15:guide id="21" pos="4044" userDrawn="1">
          <p15:clr>
            <a:srgbClr val="F26B43"/>
          </p15:clr>
        </p15:guide>
        <p15:guide id="22" pos="4238" userDrawn="1">
          <p15:clr>
            <a:srgbClr val="F26B43"/>
          </p15:clr>
        </p15:guide>
        <p15:guide id="23" pos="4432" userDrawn="1">
          <p15:clr>
            <a:srgbClr val="F26B43"/>
          </p15:clr>
        </p15:guide>
        <p15:guide id="24" pos="4625" userDrawn="1">
          <p15:clr>
            <a:srgbClr val="F26B43"/>
          </p15:clr>
        </p15:guide>
        <p15:guide id="25" pos="4819" userDrawn="1">
          <p15:clr>
            <a:srgbClr val="F26B43"/>
          </p15:clr>
        </p15:guide>
        <p15:guide id="26" pos="5013" userDrawn="1">
          <p15:clr>
            <a:srgbClr val="F26B43"/>
          </p15:clr>
        </p15:guide>
        <p15:guide id="27" pos="5208" userDrawn="1">
          <p15:clr>
            <a:srgbClr val="F26B43"/>
          </p15:clr>
        </p15:guide>
        <p15:guide id="28" pos="5402" userDrawn="1">
          <p15:clr>
            <a:srgbClr val="F26B43"/>
          </p15:clr>
        </p15:guide>
        <p15:guide id="29" pos="5595" userDrawn="1">
          <p15:clr>
            <a:srgbClr val="F26B43"/>
          </p15:clr>
        </p15:guide>
        <p15:guide id="30" orient="horz" pos="77" userDrawn="1">
          <p15:clr>
            <a:srgbClr val="F26B43"/>
          </p15:clr>
        </p15:guide>
        <p15:guide id="31" orient="horz" pos="231" userDrawn="1">
          <p15:clr>
            <a:srgbClr val="F26B43"/>
          </p15:clr>
        </p15:guide>
        <p15:guide id="32" orient="horz" pos="386" userDrawn="1">
          <p15:clr>
            <a:srgbClr val="F26B43"/>
          </p15:clr>
        </p15:guide>
        <p15:guide id="33" orient="horz" pos="540" userDrawn="1">
          <p15:clr>
            <a:srgbClr val="F26B43"/>
          </p15:clr>
        </p15:guide>
        <p15:guide id="34" orient="horz" pos="694" userDrawn="1">
          <p15:clr>
            <a:srgbClr val="F26B43"/>
          </p15:clr>
        </p15:guide>
        <p15:guide id="35" orient="horz" pos="848" userDrawn="1">
          <p15:clr>
            <a:srgbClr val="F26B43"/>
          </p15:clr>
        </p15:guide>
        <p15:guide id="36" orient="horz" pos="1003" userDrawn="1">
          <p15:clr>
            <a:srgbClr val="F26B43"/>
          </p15:clr>
        </p15:guide>
        <p15:guide id="37" orient="horz" pos="1157" userDrawn="1">
          <p15:clr>
            <a:srgbClr val="F26B43"/>
          </p15:clr>
        </p15:guide>
        <p15:guide id="38" orient="horz" pos="1311" userDrawn="1">
          <p15:clr>
            <a:srgbClr val="F26B43"/>
          </p15:clr>
        </p15:guide>
        <p15:guide id="39" orient="horz" pos="1466" userDrawn="1">
          <p15:clr>
            <a:srgbClr val="F26B43"/>
          </p15:clr>
        </p15:guide>
        <p15:guide id="40" orient="horz" pos="1620" userDrawn="1">
          <p15:clr>
            <a:srgbClr val="F26B43"/>
          </p15:clr>
        </p15:guide>
        <p15:guide id="41" orient="horz" pos="1774" userDrawn="1">
          <p15:clr>
            <a:srgbClr val="F26B43"/>
          </p15:clr>
        </p15:guide>
        <p15:guide id="42" orient="horz" pos="1929" userDrawn="1">
          <p15:clr>
            <a:srgbClr val="F26B43"/>
          </p15:clr>
        </p15:guide>
        <p15:guide id="43" orient="horz" pos="2083" userDrawn="1">
          <p15:clr>
            <a:srgbClr val="F26B43"/>
          </p15:clr>
        </p15:guide>
        <p15:guide id="44" orient="horz" pos="2237" userDrawn="1">
          <p15:clr>
            <a:srgbClr val="F26B43"/>
          </p15:clr>
        </p15:guide>
        <p15:guide id="45" orient="horz" pos="2392" userDrawn="1">
          <p15:clr>
            <a:srgbClr val="F26B43"/>
          </p15:clr>
        </p15:guide>
        <p15:guide id="46" orient="horz" pos="2546" userDrawn="1">
          <p15:clr>
            <a:srgbClr val="F26B43"/>
          </p15:clr>
        </p15:guide>
        <p15:guide id="47" orient="horz" pos="2700" userDrawn="1">
          <p15:clr>
            <a:srgbClr val="F26B43"/>
          </p15:clr>
        </p15:guide>
        <p15:guide id="48" orient="horz" pos="2854" userDrawn="1">
          <p15:clr>
            <a:srgbClr val="F26B43"/>
          </p15:clr>
        </p15:guide>
        <p15:guide id="49" orient="horz" pos="3009" userDrawn="1">
          <p15:clr>
            <a:srgbClr val="F26B43"/>
          </p15:clr>
        </p15:guide>
        <p15:guide id="50" orient="horz" pos="316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10" Type="http://schemas.openxmlformats.org/officeDocument/2006/relationships/image" Target="../media/image29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52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64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tytuł 2">
            <a:extLst>
              <a:ext uri="{FF2B5EF4-FFF2-40B4-BE49-F238E27FC236}">
                <a16:creationId xmlns:a16="http://schemas.microsoft.com/office/drawing/2014/main" id="{D3AB9DA2-29E3-832B-31EE-A61789BC90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5320" y="2957538"/>
            <a:ext cx="6773483" cy="734817"/>
          </a:xfrm>
        </p:spPr>
        <p:txBody>
          <a:bodyPr>
            <a:normAutofit/>
          </a:bodyPr>
          <a:lstStyle/>
          <a:p>
            <a:r>
              <a:rPr lang="pl-PL" sz="1400" b="0"/>
              <a:t>II posiedzenie Rady Konsultacyjnej Projektu</a:t>
            </a:r>
          </a:p>
          <a:p>
            <a:endParaRPr lang="pl-PL" sz="1400" b="0"/>
          </a:p>
          <a:p>
            <a:endParaRPr lang="pl-PL" sz="1400" b="0"/>
          </a:p>
        </p:txBody>
      </p:sp>
      <p:sp>
        <p:nvSpPr>
          <p:cNvPr id="8" name="Podtytuł 5">
            <a:extLst>
              <a:ext uri="{FF2B5EF4-FFF2-40B4-BE49-F238E27FC236}">
                <a16:creationId xmlns:a16="http://schemas.microsoft.com/office/drawing/2014/main" id="{84E9158A-3519-B6C2-9158-ABA1BD5468D9}"/>
              </a:ext>
            </a:extLst>
          </p:cNvPr>
          <p:cNvSpPr txBox="1">
            <a:spLocks/>
          </p:cNvSpPr>
          <p:nvPr/>
        </p:nvSpPr>
        <p:spPr>
          <a:xfrm>
            <a:off x="1175320" y="3603085"/>
            <a:ext cx="5880538" cy="699504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>
            <a:lvl1pPr marL="0" indent="0" algn="l" defTabSz="1371600" rtl="0" eaLnBrk="1" latinLnBrk="0" hangingPunct="1">
              <a:lnSpc>
                <a:spcPct val="90000"/>
              </a:lnSpc>
              <a:spcBef>
                <a:spcPts val="150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3600" kern="1200">
                <a:solidFill>
                  <a:srgbClr val="04DAFC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3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pl-PL" sz="1200" b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dr inż. Piotr Sobecki</a:t>
            </a:r>
            <a:br>
              <a:rPr lang="pl-PL" sz="1200" b="1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pl-PL" sz="9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Kierownik Projektu e-Granty</a:t>
            </a:r>
            <a:br>
              <a:rPr lang="pl-PL" sz="9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pl-PL" sz="9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Kierownik Działu Rozwoju Oprogramowania Biznesowego OPI PIB</a:t>
            </a:r>
            <a:endParaRPr lang="pl-PL" sz="1000">
              <a:solidFill>
                <a:schemeClr val="tx2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E2209F11-E555-C373-B6B1-1B779472A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47864" y="791243"/>
            <a:ext cx="1872209" cy="574112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2770DBD2-6543-65C3-74B0-0B3F29574F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9592" y="903727"/>
            <a:ext cx="1034142" cy="281433"/>
          </a:xfrm>
          <a:prstGeom prst="rect">
            <a:avLst/>
          </a:prstGeom>
        </p:spPr>
      </p:pic>
      <p:pic>
        <p:nvPicPr>
          <p:cNvPr id="6" name="Grafika 5">
            <a:extLst>
              <a:ext uri="{FF2B5EF4-FFF2-40B4-BE49-F238E27FC236}">
                <a16:creationId xmlns:a16="http://schemas.microsoft.com/office/drawing/2014/main" id="{EDD7B2F9-5FAD-0CC6-D384-80D6EE03E8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23728" y="840911"/>
            <a:ext cx="1393886" cy="433519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E6CF65A3-3E81-9329-F21D-C10E702BD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5259" y="2275039"/>
            <a:ext cx="6773550" cy="7536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2800"/>
              <a:t>e-Granty</a:t>
            </a:r>
            <a:br>
              <a:rPr lang="pl-PL" sz="2000"/>
            </a:br>
            <a:r>
              <a:rPr lang="pl-PL" sz="1500"/>
              <a:t>Platforma Finansowania Nauki, Badań i Rozwoju</a:t>
            </a:r>
          </a:p>
        </p:txBody>
      </p:sp>
      <p:pic>
        <p:nvPicPr>
          <p:cNvPr id="21" name="Grafika 20">
            <a:extLst>
              <a:ext uri="{FF2B5EF4-FFF2-40B4-BE49-F238E27FC236}">
                <a16:creationId xmlns:a16="http://schemas.microsoft.com/office/drawing/2014/main" id="{FCED1410-F831-96AE-577C-C66317251C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347864" y="-3692946"/>
            <a:ext cx="6794472" cy="7466020"/>
          </a:xfrm>
          <a:prstGeom prst="rect">
            <a:avLst/>
          </a:prstGeom>
        </p:spPr>
      </p:pic>
      <p:pic>
        <p:nvPicPr>
          <p:cNvPr id="23" name="Obraz 22" descr="Obraz zawierający symbol, Grafika, Czcionka, logo&#10;&#10;Zawartość wygenerowana przez AI może być niepoprawna.">
            <a:extLst>
              <a:ext uri="{FF2B5EF4-FFF2-40B4-BE49-F238E27FC236}">
                <a16:creationId xmlns:a16="http://schemas.microsoft.com/office/drawing/2014/main" id="{8EAADD8F-DE1C-67D2-B087-D91B7BDB86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980438"/>
            <a:ext cx="1152128" cy="73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8229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FC240-9972-6B9E-E4C3-955482A85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DB8E48F7-650C-D37C-DFE7-04F78D076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Koncepcja Biznesowo‑Techniczna</a:t>
            </a:r>
            <a:br>
              <a:rPr lang="pl-PL"/>
            </a:br>
            <a:r>
              <a:rPr lang="pl-PL" sz="16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architektura: fundamenty systemu (KM1)</a:t>
            </a:r>
            <a:endParaRPr lang="pl-PL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A187DD17-B1D6-8CA6-BF65-ED01B0DFB95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168924" y="1347055"/>
            <a:ext cx="6627043" cy="371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KM1 opisuje zestaw </a:t>
            </a:r>
            <a:r>
              <a:rPr kumimoji="0" lang="pl-PL" altLang="pl-PL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modułów wspólnych</a:t>
            </a: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, które mają zapewnić skalowalność, konfigurowalność i spójność:</a:t>
            </a: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🧩 </a:t>
            </a:r>
            <a:r>
              <a:rPr kumimoji="0" lang="pl-PL" altLang="pl-PL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Konfigurowalne formularze i walidacje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🔄 </a:t>
            </a:r>
            <a:r>
              <a:rPr kumimoji="0" lang="pl-PL" altLang="pl-PL" sz="1400" b="1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Workflow</a:t>
            </a:r>
            <a:r>
              <a:rPr kumimoji="0" lang="pl-PL" altLang="pl-PL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 / silnik stanów procesowych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🧠 </a:t>
            </a:r>
            <a:r>
              <a:rPr kumimoji="0" lang="pl-PL" altLang="pl-PL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Silnik reguł biznesowych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📁 </a:t>
            </a:r>
            <a:r>
              <a:rPr kumimoji="0" lang="pl-PL" altLang="pl-PL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Repozytorium dokumentów i wersjonowanie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🔐 </a:t>
            </a:r>
            <a:r>
              <a:rPr kumimoji="0" lang="pl-PL" altLang="pl-PL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Tożsamość, konta, role i uprawnienia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🪪 </a:t>
            </a:r>
            <a:r>
              <a:rPr kumimoji="0" lang="pl-PL" altLang="pl-PL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Integracje z rejestrami i systemami zewnętrznymi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🛡 </a:t>
            </a:r>
            <a:r>
              <a:rPr kumimoji="0" lang="pl-PL" altLang="pl-PL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Moduły </a:t>
            </a:r>
            <a:r>
              <a:rPr kumimoji="0" lang="pl-PL" altLang="pl-PL" sz="1400" b="1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antyfraudowe</a:t>
            </a:r>
            <a:r>
              <a:rPr kumimoji="0" lang="pl-PL" altLang="pl-PL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 i </a:t>
            </a:r>
            <a:r>
              <a:rPr kumimoji="0" lang="pl-PL" altLang="pl-PL" sz="1400" b="1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antyplagiatowe</a:t>
            </a:r>
            <a:endParaRPr kumimoji="0" lang="pl-PL" altLang="pl-PL" sz="1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pl-PL" altLang="pl-PL" sz="1400" b="1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Są to kluczowe elementy, które w kolejnych etapach pozwolą tworzyć konfigurowalne i spójne e‑usługi.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050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id="{CD014371-DE8C-EBDC-C1CD-B97450C6B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/>
              <a:t>Podsumowanie – osiągnięcia do 20.03</a:t>
            </a: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FAD26190-63E5-FD72-0988-B2D2ADE2B0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77226" y="1246794"/>
            <a:ext cx="7389547" cy="334118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pl-PL" altLang="pl-PL" sz="1400" b="1"/>
              <a:t>Dostarczono fundamenty projektu</a:t>
            </a:r>
          </a:p>
          <a:p>
            <a:pPr lvl="1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altLang="pl-PL" sz="1200"/>
              <a:t>DIP, Plan antykorupcyjny, RACI, Rejestr </a:t>
            </a:r>
            <a:r>
              <a:rPr lang="pl-PL" altLang="pl-PL" sz="1200" err="1"/>
              <a:t>ryzyk</a:t>
            </a:r>
            <a:r>
              <a:rPr lang="pl-PL" altLang="pl-PL" sz="1200"/>
              <a:t>, projekt strony projektu, plan komunikacji</a:t>
            </a:r>
          </a:p>
          <a:p>
            <a:pPr lvl="1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altLang="pl-PL" sz="1200"/>
              <a:t>Pierwszy rezultat projektu: </a:t>
            </a:r>
            <a:r>
              <a:rPr lang="pl-PL" altLang="pl-PL" sz="1200" b="1"/>
              <a:t>Raport z testów prywatności </a:t>
            </a:r>
            <a:r>
              <a:rPr lang="pl-PL" altLang="pl-PL" sz="1200"/>
              <a:t>(10.2025)</a:t>
            </a:r>
            <a:endParaRPr kumimoji="0" lang="pl-PL" altLang="pl-PL" sz="1200" b="1" i="0" u="none" strike="noStrike" cap="none" normalizeH="0" baseline="0">
              <a:ln>
                <a:noFill/>
              </a:ln>
              <a:effectLst/>
            </a:endParaRPr>
          </a:p>
          <a:p>
            <a:pPr marR="0" lvl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1400" b="1" i="0" u="none" strike="noStrike" cap="none" normalizeH="0" baseline="0">
                <a:ln>
                  <a:noFill/>
                </a:ln>
                <a:effectLst/>
              </a:rPr>
              <a:t>KM1 – Koncepcja biznesowo‑techniczna </a:t>
            </a:r>
          </a:p>
          <a:p>
            <a:pPr lvl="1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pl-PL" altLang="pl-PL" sz="1400" i="0" u="none" strike="noStrike" cap="none" normalizeH="0" baseline="0">
                <a:ln>
                  <a:noFill/>
                </a:ln>
                <a:effectLst/>
              </a:rPr>
              <a:t>zakończona i zatwierdzona przez komitet sterujący projektu</a:t>
            </a:r>
            <a:r>
              <a:rPr kumimoji="0" lang="pl-PL" altLang="pl-PL" sz="1400" b="0" i="0" u="none" strike="noStrike" cap="none" normalizeH="0" baseline="0">
                <a:ln>
                  <a:noFill/>
                </a:ln>
                <a:effectLst/>
              </a:rPr>
              <a:t> 27.02.2026</a:t>
            </a:r>
          </a:p>
          <a:p>
            <a:pPr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pl-PL" altLang="pl-PL" sz="1400" b="1"/>
              <a:t>KM2 – Analiza potrzeb użytkowników</a:t>
            </a:r>
            <a:r>
              <a:rPr lang="pl-PL" altLang="pl-PL" sz="1400"/>
              <a:t> (rozpoczęto od 01.02.26)</a:t>
            </a:r>
          </a:p>
          <a:p>
            <a:pPr lvl="1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pl-PL" altLang="pl-PL" sz="1400" b="1" i="0" u="none" strike="noStrike" cap="none" normalizeH="0" baseline="0">
                <a:ln>
                  <a:noFill/>
                </a:ln>
                <a:effectLst/>
              </a:rPr>
              <a:t>Rozpoczęliśmy serię warsztatów konsultacyjnych z RKP</a:t>
            </a:r>
          </a:p>
        </p:txBody>
      </p:sp>
    </p:spTree>
    <p:extLst>
      <p:ext uri="{BB962C8B-B14F-4D97-AF65-F5344CB8AC3E}">
        <p14:creationId xmlns:p14="http://schemas.microsoft.com/office/powerpoint/2010/main" val="1660950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67458-89F0-F6AA-8BB1-F99185D310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a 11">
            <a:extLst>
              <a:ext uri="{FF2B5EF4-FFF2-40B4-BE49-F238E27FC236}">
                <a16:creationId xmlns:a16="http://schemas.microsoft.com/office/drawing/2014/main" id="{870FE994-D095-2B9F-A9E6-0851520AC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491630"/>
            <a:ext cx="9144000" cy="28689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5071B46-D243-39F6-06B5-EDAFA2460CB0}"/>
              </a:ext>
            </a:extLst>
          </p:cNvPr>
          <p:cNvSpPr txBox="1">
            <a:spLocks/>
          </p:cNvSpPr>
          <p:nvPr/>
        </p:nvSpPr>
        <p:spPr>
          <a:xfrm>
            <a:off x="3851920" y="1900630"/>
            <a:ext cx="5542066" cy="89839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4" rtl="0" eaLnBrk="1" latinLnBrk="0" hangingPunct="1">
              <a:lnSpc>
                <a:spcPts val="2381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180DCAC1-B705-41EA-3322-779D37510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216" y="2283717"/>
            <a:ext cx="4824536" cy="607157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1800">
                <a:solidFill>
                  <a:schemeClr val="bg1"/>
                </a:solidFill>
              </a:rPr>
              <a:t>Kluczowe wnioski z dotychczasowych działań analitycznych i konsultacyjnych</a:t>
            </a: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4BEEE631-EDF4-1431-B89A-B64DD14406BE}"/>
              </a:ext>
            </a:extLst>
          </p:cNvPr>
          <p:cNvGrpSpPr/>
          <p:nvPr/>
        </p:nvGrpSpPr>
        <p:grpSpPr>
          <a:xfrm>
            <a:off x="3948216" y="1808781"/>
            <a:ext cx="1494213" cy="330921"/>
            <a:chOff x="9852868" y="423373"/>
            <a:chExt cx="2109558" cy="467200"/>
          </a:xfrm>
        </p:grpSpPr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E11BC7A0-006D-571F-E0CB-7EC98FB14FE3}"/>
                </a:ext>
              </a:extLst>
            </p:cNvPr>
            <p:cNvSpPr txBox="1"/>
            <p:nvPr/>
          </p:nvSpPr>
          <p:spPr>
            <a:xfrm>
              <a:off x="10600100" y="456048"/>
              <a:ext cx="1362326" cy="434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l-PL" sz="1400" b="1" spc="0" baseline="0">
                  <a:ln/>
                  <a:solidFill>
                    <a:schemeClr val="bg1"/>
                  </a:solidFill>
                  <a:latin typeface="Open Sans"/>
                  <a:ea typeface="Open Sans"/>
                  <a:cs typeface="Open Sans"/>
                  <a:sym typeface="Open Sans"/>
                  <a:rtl val="0"/>
                </a:rPr>
                <a:t>e-Granty</a:t>
              </a:r>
            </a:p>
          </p:txBody>
        </p:sp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id="{56502975-1428-6384-19BA-4E3E65999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52868" y="423373"/>
              <a:ext cx="710060" cy="452120"/>
            </a:xfrm>
            <a:prstGeom prst="rect">
              <a:avLst/>
            </a:prstGeom>
          </p:spPr>
        </p:pic>
      </p:grpSp>
      <p:sp>
        <p:nvSpPr>
          <p:cNvPr id="5" name="pole tekstowe 4">
            <a:extLst>
              <a:ext uri="{FF2B5EF4-FFF2-40B4-BE49-F238E27FC236}">
                <a16:creationId xmlns:a16="http://schemas.microsoft.com/office/drawing/2014/main" id="{14DD2DE6-D775-2116-E835-FF9EB8C49FBA}"/>
              </a:ext>
            </a:extLst>
          </p:cNvPr>
          <p:cNvSpPr txBox="1"/>
          <p:nvPr/>
        </p:nvSpPr>
        <p:spPr>
          <a:xfrm>
            <a:off x="3948216" y="2958847"/>
            <a:ext cx="51743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1"/>
            <a:r>
              <a:rPr lang="pl-PL" sz="1400">
                <a:solidFill>
                  <a:schemeClr val="bg1"/>
                </a:solidFill>
              </a:rPr>
              <a:t>Najważniejsze obserwacje z warsztatów i spotkań roboczych.</a:t>
            </a:r>
          </a:p>
          <a:p>
            <a:pPr marL="171451"/>
            <a:r>
              <a:rPr lang="pl-PL" sz="1400">
                <a:solidFill>
                  <a:schemeClr val="bg1"/>
                </a:solidFill>
              </a:rPr>
              <a:t>Wnioski z analiz eksperckich i materiałów badawczych.</a:t>
            </a:r>
          </a:p>
          <a:p>
            <a:pPr marL="171451"/>
            <a:r>
              <a:rPr lang="pl-PL" sz="1400">
                <a:solidFill>
                  <a:schemeClr val="bg1"/>
                </a:solidFill>
              </a:rPr>
              <a:t>Rekomendacje do dalszych prac projektowych.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25A85E5E-B81F-3ADB-3897-5772B9B3FC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696" y="0"/>
            <a:ext cx="5791572" cy="579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1895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A2986-A99F-75FD-DF16-7F2B9C3BE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994041-8280-57F9-8068-158F06858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Najważniejsze obserwacje z warsztatów i spotkań roboczych.</a:t>
            </a:r>
            <a:br>
              <a:rPr lang="pl-PL"/>
            </a:br>
            <a:br>
              <a:rPr lang="pl-PL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E71C4CA-642C-BAFA-101E-98DFB60B4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390" y="1074493"/>
            <a:ext cx="7389547" cy="3685371"/>
          </a:xfrm>
        </p:spPr>
        <p:txBody>
          <a:bodyPr vert="horz" lIns="0" tIns="0" rIns="0" bIns="0" rtlCol="0" anchor="t">
            <a:normAutofit fontScale="77500" lnSpcReduction="20000"/>
          </a:bodyPr>
          <a:lstStyle/>
          <a:p>
            <a:pPr marL="171450" indent="-17145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"/>
              <a:buChar char="•"/>
            </a:pP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 ramach serii warsztatów konsultacyjnych odbyły się już spotkania:</a:t>
            </a:r>
          </a:p>
          <a:p>
            <a:pPr marL="514350" lvl="1" indent="-17145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,Sans-Serif"/>
              <a:buChar char="•"/>
            </a:pPr>
            <a:r>
              <a:rPr lang="pl-PL" sz="14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Inauguracyjne</a:t>
            </a: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09.03.2026</a:t>
            </a:r>
          </a:p>
          <a:p>
            <a:pPr marL="514350" lvl="1" indent="-17145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,Sans-Serif"/>
              <a:buChar char="•"/>
            </a:pP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Poświęcone usłudze </a:t>
            </a:r>
            <a:r>
              <a:rPr lang="pl-PL" sz="14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e-Nadużycia</a:t>
            </a: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11.03.2026</a:t>
            </a:r>
          </a:p>
          <a:p>
            <a:pPr marL="514350" lvl="1" indent="-17145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,Sans-Serif"/>
              <a:buChar char="•"/>
            </a:pP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Poświęcone usłudze</a:t>
            </a:r>
            <a:r>
              <a:rPr lang="pl-PL" sz="14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e-Wnioskowanie o dofinansowanie</a:t>
            </a: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16.03.2026</a:t>
            </a:r>
          </a:p>
          <a:p>
            <a:pPr marL="171450" indent="-17145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003399"/>
              </a:buClr>
              <a:buFont typeface="Arial,Sans-Serif"/>
              <a:buChar char="•"/>
            </a:pP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Dotychczasowe wnioski ogólne:</a:t>
            </a:r>
          </a:p>
          <a:p>
            <a:pPr marL="514350" lvl="1" indent="-17145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,Sans-Serif"/>
              <a:buChar char="•"/>
            </a:pP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Spotkania cieszą się dużym zainteresowaniem. W pierwszych dwóch warsztatach poświęconych </a:t>
            </a:r>
            <a:b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</a:b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e-usługom wzięło udział </a:t>
            </a:r>
            <a:r>
              <a:rPr lang="pl-PL" sz="14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każdorazowo ponad 50 osób</a:t>
            </a: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.</a:t>
            </a:r>
          </a:p>
          <a:p>
            <a:pPr marL="514350" lvl="1" indent="-17145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,Sans-Serif"/>
              <a:buChar char="•"/>
            </a:pP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Uczestnicy aktywnie przekazują uwagi i spostrzeżenia do przedstawionej koncepcji. </a:t>
            </a:r>
            <a:b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</a:b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 sumie </a:t>
            </a:r>
            <a:r>
              <a:rPr lang="pl-PL" sz="14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zebrano już 83 zagadnienia</a:t>
            </a: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do analizy.</a:t>
            </a:r>
          </a:p>
          <a:p>
            <a:pPr marL="514350" lvl="1" indent="-17145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,Sans-Serif"/>
              <a:buChar char="•"/>
            </a:pP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Choć punktem odniesienia jest koncepcja biznesowa platformy, warsztaty dostarczają dodatkową korzyść w postaci </a:t>
            </a:r>
            <a:r>
              <a:rPr lang="pl-PL" sz="14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płaszczyzny wymiany doświadczeń</a:t>
            </a: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dla poszczególnych instytucji (</a:t>
            </a:r>
            <a:r>
              <a:rPr lang="pl-PL" sz="1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MNiSW</a:t>
            </a: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, NAWA, NCN, NCBR, ABM, widoczne jest też zaangażowanie ze strony akademickiej (SFAA).</a:t>
            </a:r>
          </a:p>
          <a:p>
            <a:pPr marL="171450" indent="-17145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>
                <a:srgbClr val="003399"/>
              </a:buClr>
              <a:buFont typeface="Arial,Sans-Serif"/>
              <a:buChar char="•"/>
            </a:pPr>
            <a:endParaRPr lang="pl-PL" sz="1400" dirty="0">
              <a:solidFill>
                <a:srgbClr val="000000"/>
              </a:solidFill>
            </a:endParaRPr>
          </a:p>
          <a:p>
            <a:pPr marL="0" indent="0">
              <a:lnSpc>
                <a:spcPts val="1632"/>
              </a:lnSpc>
              <a:buNone/>
            </a:pPr>
            <a:endParaRPr lang="pl-PL" sz="1200" dirty="0">
              <a:solidFill>
                <a:srgbClr val="FF0000"/>
              </a:solidFill>
            </a:endParaRPr>
          </a:p>
          <a:p>
            <a:pPr marL="0" indent="0">
              <a:lnSpc>
                <a:spcPts val="1632"/>
              </a:lnSpc>
              <a:buNone/>
            </a:pPr>
            <a:endParaRPr lang="pl-PL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134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D885E-A14E-B2CB-9D69-190460857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55C25D-CAA2-253E-6B02-28405E3AC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1800"/>
              <a:t>Najważniejsze obserwacje z warsztatów i spotkań roboczych.</a:t>
            </a:r>
            <a:br>
              <a:rPr lang="pl-PL" sz="1800"/>
            </a:br>
            <a:r>
              <a:rPr lang="pl-PL" sz="140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Główne obszary uwag/merytorycznej dyskusji dotyczą:</a:t>
            </a:r>
            <a:br>
              <a:rPr lang="pl-PL" sz="1800"/>
            </a:br>
            <a:br>
              <a:rPr lang="pl-PL" sz="1800"/>
            </a:br>
            <a:endParaRPr lang="pl-PL" sz="18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2C1FB14-C369-096C-6024-9AD2A4C72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064" y="1407042"/>
            <a:ext cx="7419600" cy="3430394"/>
          </a:xfrm>
        </p:spPr>
        <p:txBody>
          <a:bodyPr vert="horz" lIns="0" tIns="0" rIns="0" bIns="0" rtlCol="0" anchor="t">
            <a:normAutofit fontScale="92500" lnSpcReduction="20000"/>
          </a:bodyPr>
          <a:lstStyle/>
          <a:p>
            <a:pPr marL="685800" indent="0">
              <a:lnSpc>
                <a:spcPct val="150000"/>
              </a:lnSpc>
              <a:spcBef>
                <a:spcPts val="375"/>
              </a:spcBef>
              <a:buNone/>
            </a:pPr>
            <a:r>
              <a:rPr lang="pl-PL" sz="14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Konfiguracji</a:t>
            </a: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i elastyczności procesów: Konfigurowalność po stronie ION, </a:t>
            </a:r>
            <a:r>
              <a:rPr lang="pl-PL" sz="1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wielowariantowość</a:t>
            </a: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naborów, </a:t>
            </a:r>
            <a:r>
              <a:rPr lang="pl-PL" sz="1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reużywalność</a:t>
            </a: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komponentów formularzy oraz procesów, </a:t>
            </a:r>
            <a:b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</a:b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 także zarządzanie etapami życia projektu.</a:t>
            </a:r>
          </a:p>
          <a:p>
            <a:pPr marL="685800" indent="0">
              <a:lnSpc>
                <a:spcPct val="150000"/>
              </a:lnSpc>
              <a:spcBef>
                <a:spcPts val="375"/>
              </a:spcBef>
              <a:buNone/>
            </a:pPr>
            <a:r>
              <a:rPr lang="pl-PL" sz="14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Dane:</a:t>
            </a: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Integracje z systemami zewnętrznymi tj.: CST, EZD, POL‑on, RAD‑on, rejestry publiczne, eksporty danych, generowanie i archiwizacja, obsługa dokumentów </a:t>
            </a:r>
            <a:b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</a:b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i ich przepływów.</a:t>
            </a:r>
          </a:p>
          <a:p>
            <a:pPr marL="685800" indent="0">
              <a:lnSpc>
                <a:spcPct val="150000"/>
              </a:lnSpc>
              <a:spcBef>
                <a:spcPts val="375"/>
              </a:spcBef>
              <a:buNone/>
            </a:pPr>
            <a:r>
              <a:rPr lang="pl-PL" sz="14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Procesy ION: </a:t>
            </a: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Złożone procesy oceny i </a:t>
            </a:r>
            <a:r>
              <a:rPr lang="pl-PL" sz="14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odwołań</a:t>
            </a: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, scenariusze użycia e‑Nadużyć </a:t>
            </a:r>
            <a:b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</a:b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wraz z mechanizmami porównywania wniosków, zarządzanie dostępami, kontekst instytucji/użytkowników oraz komunikacja masową.</a:t>
            </a:r>
          </a:p>
          <a:p>
            <a:pPr marL="685800" indent="0">
              <a:lnSpc>
                <a:spcPct val="150000"/>
              </a:lnSpc>
              <a:spcBef>
                <a:spcPts val="375"/>
              </a:spcBef>
              <a:buNone/>
            </a:pPr>
            <a:r>
              <a:rPr lang="pl-PL" sz="1400" b="1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Kwestie prawne: </a:t>
            </a: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Problematyczne zagadnienia związane z możliwościami przetwarzania danych z wyjściem poza kontekst danego naboru, danego ION, </a:t>
            </a:r>
            <a:b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</a:br>
            <a:r>
              <a:rPr lang="pl-PL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wejścia w analizę z danymi historycznymi.</a:t>
            </a:r>
            <a:endParaRPr lang="pl-PL" sz="1400" dirty="0">
              <a:solidFill>
                <a:srgbClr val="00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pl-PL" sz="1200" dirty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pl-PL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012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D030E-72FA-E67F-0302-6B11A5A27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8C2A9F-E234-168F-0F0F-AAF1CD22B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Wnioski z analiz eksperckich i materiałów badawczych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E1D7B0-DEB6-55D8-D4C8-0A7F0341E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390" y="1074493"/>
            <a:ext cx="7389547" cy="3817254"/>
          </a:xfrm>
        </p:spPr>
        <p:txBody>
          <a:bodyPr vert="horz" lIns="0" tIns="0" rIns="0" bIns="0" rtlCol="0" anchor="t">
            <a:normAutofit/>
          </a:bodyPr>
          <a:lstStyle/>
          <a:p>
            <a:pPr marL="171450" indent="-171450"/>
            <a:r>
              <a:rPr lang="pl-PL" sz="1100" dirty="0">
                <a:latin typeface="Open Sans"/>
                <a:ea typeface="Open Sans"/>
                <a:cs typeface="Open Sans"/>
              </a:rPr>
              <a:t>Postulaty na podstawie wystąpienia </a:t>
            </a:r>
            <a:r>
              <a:rPr lang="pl-PL" sz="1100" b="1" dirty="0">
                <a:latin typeface="Open Sans"/>
                <a:ea typeface="Open Sans"/>
                <a:cs typeface="Open Sans"/>
              </a:rPr>
              <a:t>Stowarzyszenia Forum Administracji Akademickiej</a:t>
            </a:r>
            <a:r>
              <a:rPr lang="pl-PL" sz="1100" dirty="0">
                <a:latin typeface="Open Sans"/>
                <a:ea typeface="Open Sans"/>
                <a:cs typeface="Open Sans"/>
              </a:rPr>
              <a:t> (postulaty w części dotyczą zwiększenia współpracy między poszczególnymi ION):</a:t>
            </a:r>
          </a:p>
          <a:p>
            <a:pPr marL="514350" lvl="1" indent="-171450">
              <a:lnSpc>
                <a:spcPts val="1632"/>
              </a:lnSpc>
              <a:buFont typeface="Courier New"/>
              <a:buChar char="o"/>
            </a:pPr>
            <a:r>
              <a:rPr lang="pl-PL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Ujednolicenie i transparentność procesów konkursowych:</a:t>
            </a:r>
          </a:p>
          <a:p>
            <a:pPr marL="857250" lvl="2" indent="-171450">
              <a:lnSpc>
                <a:spcPts val="1632"/>
              </a:lnSpc>
              <a:buFont typeface="Wingdings"/>
              <a:buChar char="•"/>
            </a:pPr>
            <a:r>
              <a:rPr lang="pl-PL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Wspólny kalendarz konkursów, jednolity opisów wymogów konkursowych, dłuższe terminy naborów, lepsza komunikacja, elektroniczne podpisywanie i współredagowanie wniosków </a:t>
            </a:r>
            <a:br>
              <a:rPr lang="pl-PL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oraz notyfikacja instytucji o wnioskach zakładanych w ich imieniu.</a:t>
            </a:r>
          </a:p>
          <a:p>
            <a:pPr marL="514350" lvl="1" indent="-171450">
              <a:lnSpc>
                <a:spcPts val="1632"/>
              </a:lnSpc>
              <a:buFont typeface="Courier New"/>
              <a:buChar char="o"/>
            </a:pPr>
            <a:r>
              <a:rPr lang="pl-PL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Standaryzacja zasad realizacji, zmian i </a:t>
            </a:r>
            <a:r>
              <a:rPr lang="pl-PL" sz="11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raportowania</a:t>
            </a:r>
            <a:r>
              <a:rPr lang="pl-PL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projektów:</a:t>
            </a:r>
            <a:endParaRPr lang="pl-PL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57250" lvl="2" indent="-171450">
              <a:lnSpc>
                <a:spcPts val="1632"/>
              </a:lnSpc>
              <a:buFont typeface="Wingdings"/>
              <a:buChar char="•"/>
            </a:pPr>
            <a:r>
              <a:rPr lang="pl-PL" sz="1100" dirty="0">
                <a:latin typeface="Open Sans"/>
                <a:ea typeface="Open Sans"/>
                <a:cs typeface="Open Sans"/>
              </a:rPr>
              <a:t>Dotyczy harmonizacji zasad kwalifikowalności kosztów, wspólnych schematów przesunięć budżetowych, jednolitych procedur wprowadzania zmian, </a:t>
            </a:r>
            <a:r>
              <a:rPr lang="pl-PL" sz="1100" dirty="0" err="1">
                <a:latin typeface="Open Sans"/>
                <a:ea typeface="Open Sans"/>
                <a:cs typeface="Open Sans"/>
              </a:rPr>
              <a:t>uspójnienia</a:t>
            </a:r>
            <a:r>
              <a:rPr lang="pl-PL" sz="1100" dirty="0">
                <a:latin typeface="Open Sans"/>
                <a:ea typeface="Open Sans"/>
                <a:cs typeface="Open Sans"/>
              </a:rPr>
              <a:t> zasad zwrotu środków </a:t>
            </a:r>
            <a:br>
              <a:rPr lang="pl-PL" sz="1100" dirty="0">
                <a:latin typeface="Open Sans"/>
                <a:ea typeface="Open Sans"/>
                <a:cs typeface="Open Sans"/>
              </a:rPr>
            </a:br>
            <a:r>
              <a:rPr lang="pl-PL" sz="1100" dirty="0">
                <a:latin typeface="Open Sans"/>
                <a:ea typeface="Open Sans"/>
                <a:cs typeface="Open Sans"/>
              </a:rPr>
              <a:t>i odsetek, a także rozbudowy modułów raportowania.</a:t>
            </a:r>
          </a:p>
          <a:p>
            <a:pPr marL="514350" lvl="1" indent="-171450">
              <a:lnSpc>
                <a:spcPts val="1632"/>
              </a:lnSpc>
              <a:buFont typeface="Courier New"/>
              <a:buChar char="o"/>
            </a:pPr>
            <a:r>
              <a:rPr lang="pl-PL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Wdrożenia wyników, odpowiedzialność i cykl życia projektu:</a:t>
            </a:r>
            <a:endParaRPr lang="pl-PL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57250" lvl="2" indent="-171450">
              <a:lnSpc>
                <a:spcPts val="1632"/>
              </a:lnSpc>
              <a:buFont typeface="Wingdings"/>
              <a:buChar char="•"/>
            </a:pPr>
            <a:r>
              <a:rPr lang="pl-PL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Zagadnienia dotyczące jasnego przypisywania odpowiedzialności za wdrożenie rezultatów, jednoznacznego określania ról w umowach konsorcjum oraz zapewnienia mechaniki raportowej odzwierciedlającej obowiązki wdrożeniowe także po zakończeniu projektu.</a:t>
            </a:r>
          </a:p>
        </p:txBody>
      </p:sp>
    </p:spTree>
    <p:extLst>
      <p:ext uri="{BB962C8B-B14F-4D97-AF65-F5344CB8AC3E}">
        <p14:creationId xmlns:p14="http://schemas.microsoft.com/office/powerpoint/2010/main" val="4097500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2E95D-B0DD-C3EC-367F-FE56428F0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DD88F3-8D84-AB2C-2D5D-58A73B8FB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Rekomendacje do dalszych prac projektowych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B064DF9-1E3C-1997-D706-9FC723450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171450" indent="-171450"/>
            <a:r>
              <a:rPr lang="pl-PL" sz="1600">
                <a:latin typeface="Open Sans"/>
                <a:ea typeface="Open Sans"/>
                <a:cs typeface="Open Sans"/>
              </a:rPr>
              <a:t>Dalsza komunikacja z interesariuszami</a:t>
            </a:r>
          </a:p>
          <a:p>
            <a:pPr marL="171450" indent="-171450">
              <a:lnSpc>
                <a:spcPts val="1632"/>
              </a:lnSpc>
            </a:pPr>
            <a:r>
              <a:rPr lang="pl-PL" sz="1600">
                <a:latin typeface="Open Sans"/>
                <a:ea typeface="Open Sans"/>
                <a:cs typeface="Open Sans"/>
              </a:rPr>
              <a:t>Kolejne warsztaty i podsumowanie wraz z opiniami i propozycjami</a:t>
            </a:r>
          </a:p>
          <a:p>
            <a:pPr marL="171450" indent="-171450">
              <a:lnSpc>
                <a:spcPts val="1632"/>
              </a:lnSpc>
            </a:pPr>
            <a:r>
              <a:rPr lang="pl-PL" sz="1600">
                <a:latin typeface="Open Sans"/>
                <a:ea typeface="Open Sans"/>
                <a:cs typeface="Open Sans"/>
              </a:rPr>
              <a:t>Badania użyteczności (makiety)</a:t>
            </a:r>
          </a:p>
          <a:p>
            <a:pPr marL="171450" indent="-171450">
              <a:lnSpc>
                <a:spcPts val="1632"/>
              </a:lnSpc>
            </a:pPr>
            <a:r>
              <a:rPr lang="pl-PL" sz="1600">
                <a:latin typeface="Open Sans"/>
                <a:ea typeface="Open Sans"/>
                <a:cs typeface="Open Sans"/>
              </a:rPr>
              <a:t>Pogłębione badanie ankietowe?</a:t>
            </a:r>
          </a:p>
          <a:p>
            <a:pPr marL="171450" indent="-171450">
              <a:lnSpc>
                <a:spcPts val="1632"/>
              </a:lnSpc>
            </a:pPr>
            <a:r>
              <a:rPr lang="pl-PL" sz="1600" b="1">
                <a:latin typeface="Open Sans"/>
                <a:ea typeface="Open Sans"/>
                <a:cs typeface="Open Sans"/>
              </a:rPr>
              <a:t>Tworzenie </a:t>
            </a:r>
            <a:r>
              <a:rPr lang="pl-PL" sz="1600" b="1" err="1">
                <a:latin typeface="Open Sans"/>
                <a:ea typeface="Open Sans"/>
                <a:cs typeface="Open Sans"/>
              </a:rPr>
              <a:t>backlogu</a:t>
            </a:r>
            <a:r>
              <a:rPr lang="pl-PL" sz="1600" b="1">
                <a:latin typeface="Open Sans"/>
                <a:ea typeface="Open Sans"/>
                <a:cs typeface="Open Sans"/>
              </a:rPr>
              <a:t> do potencjalnego dalszego rozwoju</a:t>
            </a:r>
            <a:r>
              <a:rPr lang="pl-PL" sz="1600">
                <a:latin typeface="Open Sans"/>
                <a:ea typeface="Open Sans"/>
                <a:cs typeface="Open Sans"/>
              </a:rPr>
              <a:t>?</a:t>
            </a:r>
            <a:endParaRPr lang="pl-PL" sz="1600"/>
          </a:p>
        </p:txBody>
      </p:sp>
    </p:spTree>
    <p:extLst>
      <p:ext uri="{BB962C8B-B14F-4D97-AF65-F5344CB8AC3E}">
        <p14:creationId xmlns:p14="http://schemas.microsoft.com/office/powerpoint/2010/main" val="3450496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006D9-5458-4D8A-1F4C-B24EF10EC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a 11">
            <a:extLst>
              <a:ext uri="{FF2B5EF4-FFF2-40B4-BE49-F238E27FC236}">
                <a16:creationId xmlns:a16="http://schemas.microsoft.com/office/drawing/2014/main" id="{8F3BFDE2-9B4D-E67E-C2E9-68A4F100B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491630"/>
            <a:ext cx="9144000" cy="28689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BDA55F-8A2B-3888-7C17-CF3A3B02585B}"/>
              </a:ext>
            </a:extLst>
          </p:cNvPr>
          <p:cNvSpPr txBox="1">
            <a:spLocks/>
          </p:cNvSpPr>
          <p:nvPr/>
        </p:nvSpPr>
        <p:spPr>
          <a:xfrm>
            <a:off x="3851920" y="1900630"/>
            <a:ext cx="5542066" cy="89839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4" rtl="0" eaLnBrk="1" latinLnBrk="0" hangingPunct="1">
              <a:lnSpc>
                <a:spcPts val="2381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7A4B1534-9258-9F0B-1813-9227B6D6C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216" y="2283717"/>
            <a:ext cx="4824536" cy="607157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2400">
                <a:solidFill>
                  <a:schemeClr val="bg1"/>
                </a:solidFill>
              </a:rPr>
              <a:t>Obszary tematyczne wymagające doprecyzowania </a:t>
            </a:r>
            <a:br>
              <a:rPr lang="pl-PL" sz="2400">
                <a:solidFill>
                  <a:schemeClr val="bg1"/>
                </a:solidFill>
              </a:rPr>
            </a:br>
            <a:br>
              <a:rPr lang="pl-PL" sz="2400">
                <a:solidFill>
                  <a:schemeClr val="bg1"/>
                </a:solidFill>
              </a:rPr>
            </a:br>
            <a:endParaRPr lang="pl-PL" sz="2400">
              <a:solidFill>
                <a:schemeClr val="bg1"/>
              </a:solidFill>
            </a:endParaRPr>
          </a:p>
        </p:txBody>
      </p:sp>
      <p:grpSp>
        <p:nvGrpSpPr>
          <p:cNvPr id="6" name="Grupa 5">
            <a:extLst>
              <a:ext uri="{FF2B5EF4-FFF2-40B4-BE49-F238E27FC236}">
                <a16:creationId xmlns:a16="http://schemas.microsoft.com/office/drawing/2014/main" id="{EEFBD758-9F1F-8A5A-FD44-9DA8F05D31F4}"/>
              </a:ext>
            </a:extLst>
          </p:cNvPr>
          <p:cNvGrpSpPr/>
          <p:nvPr/>
        </p:nvGrpSpPr>
        <p:grpSpPr>
          <a:xfrm>
            <a:off x="3948216" y="1808781"/>
            <a:ext cx="1494213" cy="330921"/>
            <a:chOff x="9852868" y="423373"/>
            <a:chExt cx="2109558" cy="467200"/>
          </a:xfrm>
        </p:grpSpPr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122E6F88-EE63-1B5A-AC90-69613A9C930D}"/>
                </a:ext>
              </a:extLst>
            </p:cNvPr>
            <p:cNvSpPr txBox="1"/>
            <p:nvPr/>
          </p:nvSpPr>
          <p:spPr>
            <a:xfrm>
              <a:off x="10600100" y="456048"/>
              <a:ext cx="1362326" cy="434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l-PL" sz="1400" b="1" spc="0" baseline="0">
                  <a:ln/>
                  <a:solidFill>
                    <a:schemeClr val="bg1"/>
                  </a:solidFill>
                  <a:latin typeface="Open Sans"/>
                  <a:ea typeface="Open Sans"/>
                  <a:cs typeface="Open Sans"/>
                  <a:sym typeface="Open Sans"/>
                  <a:rtl val="0"/>
                </a:rPr>
                <a:t>e-Granty</a:t>
              </a:r>
            </a:p>
          </p:txBody>
        </p:sp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id="{17D8DDCA-5E69-5A7E-B025-4CB077BF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52868" y="423373"/>
              <a:ext cx="710060" cy="452120"/>
            </a:xfrm>
            <a:prstGeom prst="rect">
              <a:avLst/>
            </a:prstGeom>
          </p:spPr>
        </p:pic>
      </p:grpSp>
      <p:pic>
        <p:nvPicPr>
          <p:cNvPr id="9" name="Obraz 8">
            <a:extLst>
              <a:ext uri="{FF2B5EF4-FFF2-40B4-BE49-F238E27FC236}">
                <a16:creationId xmlns:a16="http://schemas.microsoft.com/office/drawing/2014/main" id="{3D2F1034-A87C-933A-B292-D2212561D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2696" y="0"/>
            <a:ext cx="5791572" cy="579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8084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1F9B7-8BDB-83D3-E6DF-229716F94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id="{435E3EA9-CFFF-50E0-2F91-31DA5EA2F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 altLang="pl-PL"/>
              <a:t>Otoczenie prawne i legislacyjne</a:t>
            </a:r>
            <a:br>
              <a:rPr lang="pl-PL"/>
            </a:br>
            <a:endParaRPr lang="pl-PL" sz="1600" b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Symbol zastępczy zawartości 2">
            <a:extLst>
              <a:ext uri="{FF2B5EF4-FFF2-40B4-BE49-F238E27FC236}">
                <a16:creationId xmlns:a16="http://schemas.microsoft.com/office/drawing/2014/main" id="{C3C0DB62-512C-0B26-A6D3-4D7709A332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9393316"/>
              </p:ext>
            </p:extLst>
          </p:nvPr>
        </p:nvGraphicFramePr>
        <p:xfrm>
          <a:off x="877390" y="1347054"/>
          <a:ext cx="7389547" cy="3184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97989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F1AAD-48B8-8735-0933-7FF3D4236F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17FFE6-DBD3-4E1B-A16E-F4D2A8A7C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Obszary tematyczne wymagające doprecyzowania </a:t>
            </a:r>
            <a:br>
              <a:rPr lang="pl-PL"/>
            </a:b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23B97A7-EBFF-F803-03C1-2B36208CD7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endParaRPr lang="pl-PL" sz="1200">
              <a:latin typeface="Open Sans"/>
              <a:ea typeface="Open Sans"/>
              <a:cs typeface="Open Sans"/>
            </a:endParaRPr>
          </a:p>
          <a:p>
            <a:pPr marL="171450" indent="-171450">
              <a:lnSpc>
                <a:spcPts val="1632"/>
              </a:lnSpc>
              <a:buFont typeface="Arial"/>
              <a:buChar char="•"/>
            </a:pPr>
            <a:endParaRPr lang="pl-PL" sz="1200"/>
          </a:p>
        </p:txBody>
      </p:sp>
      <p:graphicFrame>
        <p:nvGraphicFramePr>
          <p:cNvPr id="6" name="Symbol zastępczy zawartości 2">
            <a:extLst>
              <a:ext uri="{FF2B5EF4-FFF2-40B4-BE49-F238E27FC236}">
                <a16:creationId xmlns:a16="http://schemas.microsoft.com/office/drawing/2014/main" id="{4EB16E19-2F3E-3274-413C-DF033A91E5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3610262"/>
              </p:ext>
            </p:extLst>
          </p:nvPr>
        </p:nvGraphicFramePr>
        <p:xfrm>
          <a:off x="876459" y="1275606"/>
          <a:ext cx="7389547" cy="3184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3656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ound Same Side Corner Rectangle 5"/>
          <p:cNvSpPr/>
          <p:nvPr/>
        </p:nvSpPr>
        <p:spPr>
          <a:xfrm rot="5400000">
            <a:off x="1548000" y="-1350720"/>
            <a:ext cx="482400" cy="3575880"/>
          </a:xfrm>
          <a:prstGeom prst="round2SameRect">
            <a:avLst>
              <a:gd name="adj1" fmla="val 50000"/>
              <a:gd name="adj2" fmla="val 0"/>
            </a:avLst>
          </a:prstGeom>
          <a:gradFill rotWithShape="0">
            <a:gsLst>
              <a:gs pos="0">
                <a:srgbClr val="298CD1"/>
              </a:gs>
              <a:gs pos="100000">
                <a:srgbClr val="6BB1E2"/>
              </a:gs>
            </a:gsLst>
            <a:lin ang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1800" b="0" u="none" strike="noStrike">
              <a:solidFill>
                <a:srgbClr val="FFFFFF"/>
              </a:solidFill>
              <a:effectLst/>
              <a:uFillTx/>
              <a:latin typeface="Calibri Light"/>
            </a:endParaRPr>
          </a:p>
        </p:txBody>
      </p:sp>
      <p:sp>
        <p:nvSpPr>
          <p:cNvPr id="179" name="TextBox 3"/>
          <p:cNvSpPr/>
          <p:nvPr/>
        </p:nvSpPr>
        <p:spPr>
          <a:xfrm>
            <a:off x="402120" y="277200"/>
            <a:ext cx="69112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pl-PL" sz="1800" b="0" u="none" strike="noStrike">
                <a:solidFill>
                  <a:srgbClr val="FFFFFF"/>
                </a:solidFill>
                <a:effectLst/>
                <a:uFillTx/>
                <a:latin typeface="Calibri Light"/>
              </a:rPr>
              <a:t>Cel spotkania i założenia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0" name="Prostokąt 1"/>
          <p:cNvSpPr/>
          <p:nvPr/>
        </p:nvSpPr>
        <p:spPr>
          <a:xfrm>
            <a:off x="402120" y="1024560"/>
            <a:ext cx="957355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pl-PL" sz="2000" b="1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Agenda</a:t>
            </a:r>
            <a:endParaRPr lang="pl-PL" sz="2000" b="1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0" name="Freeform 53"/>
          <p:cNvSpPr/>
          <p:nvPr/>
        </p:nvSpPr>
        <p:spPr>
          <a:xfrm>
            <a:off x="5560368" y="2111254"/>
            <a:ext cx="245880" cy="267480"/>
          </a:xfrm>
          <a:custGeom>
            <a:avLst/>
            <a:gdLst>
              <a:gd name="textAreaLeft" fmla="*/ 0 w 245880"/>
              <a:gd name="textAreaRight" fmla="*/ 247320 w 245880"/>
              <a:gd name="textAreaTop" fmla="*/ 0 h 267480"/>
              <a:gd name="textAreaBottom" fmla="*/ 268920 h 267480"/>
              <a:gd name="GluePoint1X" fmla="*/ 171 w 0"/>
              <a:gd name="GluePoint1Y" fmla="*/ 47 h 0"/>
              <a:gd name="GluePoint2X" fmla="*/ 177 w 0"/>
              <a:gd name="GluePoint2Y" fmla="*/ 36 h 0"/>
              <a:gd name="GluePoint3X" fmla="*/ 179 w 0"/>
              <a:gd name="GluePoint3Y" fmla="*/ 38 h 0"/>
              <a:gd name="GluePoint4X" fmla="*/ 184 w 0"/>
              <a:gd name="GluePoint4Y" fmla="*/ 38 h 0"/>
              <a:gd name="GluePoint5X" fmla="*/ 188 w 0"/>
              <a:gd name="GluePoint5Y" fmla="*/ 35 h 0"/>
              <a:gd name="GluePoint6X" fmla="*/ 193 w 0"/>
              <a:gd name="GluePoint6Y" fmla="*/ 28 h 0"/>
              <a:gd name="GluePoint7X" fmla="*/ 190 w 0"/>
              <a:gd name="GluePoint7Y" fmla="*/ 19 h 0"/>
              <a:gd name="GluePoint8X" fmla="*/ 161 w 0"/>
              <a:gd name="GluePoint8Y" fmla="*/ 2 h 0"/>
              <a:gd name="GluePoint9X" fmla="*/ 152 w 0"/>
              <a:gd name="GluePoint9Y" fmla="*/ 4 h 0"/>
              <a:gd name="GluePoint10X" fmla="*/ 148 w 0"/>
              <a:gd name="GluePoint10Y" fmla="*/ 11 h 0"/>
              <a:gd name="GluePoint11X" fmla="*/ 147 w 0"/>
              <a:gd name="GluePoint11Y" fmla="*/ 16 h 0"/>
              <a:gd name="GluePoint12X" fmla="*/ 150 w 0"/>
              <a:gd name="GluePoint12Y" fmla="*/ 20 h 0"/>
              <a:gd name="GluePoint13X" fmla="*/ 152 w 0"/>
              <a:gd name="GluePoint13Y" fmla="*/ 22 h 0"/>
              <a:gd name="GluePoint14X" fmla="*/ 146 w 0"/>
              <a:gd name="GluePoint14Y" fmla="*/ 32 h 0"/>
              <a:gd name="GluePoint15X" fmla="*/ 106 w 0"/>
              <a:gd name="GluePoint15Y" fmla="*/ 24 h 0"/>
              <a:gd name="GluePoint16X" fmla="*/ 65 w 0"/>
              <a:gd name="GluePoint16Y" fmla="*/ 32 h 0"/>
              <a:gd name="GluePoint17X" fmla="*/ 59 w 0"/>
              <a:gd name="GluePoint17Y" fmla="*/ 22 h 0"/>
              <a:gd name="GluePoint18X" fmla="*/ 62 w 0"/>
              <a:gd name="GluePoint18Y" fmla="*/ 20 h 0"/>
              <a:gd name="GluePoint19X" fmla="*/ 65 w 0"/>
              <a:gd name="GluePoint19Y" fmla="*/ 16 h 0"/>
              <a:gd name="GluePoint20X" fmla="*/ 64 w 0"/>
              <a:gd name="GluePoint20Y" fmla="*/ 11 h 0"/>
              <a:gd name="GluePoint21X" fmla="*/ 60 w 0"/>
              <a:gd name="GluePoint21Y" fmla="*/ 4 h 0"/>
              <a:gd name="GluePoint22X" fmla="*/ 51 w 0"/>
              <a:gd name="GluePoint22Y" fmla="*/ 2 h 0"/>
              <a:gd name="GluePoint23X" fmla="*/ 21 w 0"/>
              <a:gd name="GluePoint23Y" fmla="*/ 19 h 0"/>
              <a:gd name="GluePoint24X" fmla="*/ 19 w 0"/>
              <a:gd name="GluePoint24Y" fmla="*/ 28 h 0"/>
              <a:gd name="GluePoint25X" fmla="*/ 23 w 0"/>
              <a:gd name="GluePoint25Y" fmla="*/ 35 h 0"/>
              <a:gd name="GluePoint26X" fmla="*/ 27 w 0"/>
              <a:gd name="GluePoint26Y" fmla="*/ 38 h 0"/>
              <a:gd name="GluePoint27X" fmla="*/ 32 w 0"/>
              <a:gd name="GluePoint27Y" fmla="*/ 38 h 0"/>
              <a:gd name="GluePoint28X" fmla="*/ 34 w 0"/>
              <a:gd name="GluePoint28Y" fmla="*/ 36 h 0"/>
              <a:gd name="GluePoint29X" fmla="*/ 40 w 0"/>
              <a:gd name="GluePoint29Y" fmla="*/ 47 h 0"/>
              <a:gd name="GluePoint30X" fmla="*/ 0 w 0"/>
              <a:gd name="GluePoint30Y" fmla="*/ 129 h 0"/>
              <a:gd name="GluePoint31X" fmla="*/ 106 w 0"/>
              <a:gd name="GluePoint31Y" fmla="*/ 235 h 0"/>
              <a:gd name="GluePoint32X" fmla="*/ 211 w 0"/>
              <a:gd name="GluePoint32Y" fmla="*/ 129 h 0"/>
              <a:gd name="GluePoint33X" fmla="*/ 171 w 0"/>
              <a:gd name="GluePoint33Y" fmla="*/ 47 h 0"/>
              <a:gd name="GluePoint34X" fmla="*/ 106 w 0"/>
              <a:gd name="GluePoint34Y" fmla="*/ 214 h 0"/>
              <a:gd name="GluePoint35X" fmla="*/ 21 w 0"/>
              <a:gd name="GluePoint35Y" fmla="*/ 129 h 0"/>
              <a:gd name="GluePoint36X" fmla="*/ 106 w 0"/>
              <a:gd name="GluePoint36Y" fmla="*/ 44 h 0"/>
              <a:gd name="GluePoint37X" fmla="*/ 191 w 0"/>
              <a:gd name="GluePoint37Y" fmla="*/ 129 h 0"/>
              <a:gd name="GluePoint38X" fmla="*/ 106 w 0"/>
              <a:gd name="GluePoint38Y" fmla="*/ 214 h 0"/>
              <a:gd name="GluePoint39X" fmla="*/ 115 w 0"/>
              <a:gd name="GluePoint39Y" fmla="*/ 130 h 0"/>
              <a:gd name="GluePoint40X" fmla="*/ 115 w 0"/>
              <a:gd name="GluePoint40Y" fmla="*/ 129 h 0"/>
              <a:gd name="GluePoint41X" fmla="*/ 115 w 0"/>
              <a:gd name="GluePoint41Y" fmla="*/ 82 h 0"/>
              <a:gd name="GluePoint42X" fmla="*/ 106 w 0"/>
              <a:gd name="GluePoint42Y" fmla="*/ 73 h 0"/>
              <a:gd name="GluePoint43X" fmla="*/ 97 w 0"/>
              <a:gd name="GluePoint43Y" fmla="*/ 82 h 0"/>
              <a:gd name="GluePoint44X" fmla="*/ 97 w 0"/>
              <a:gd name="GluePoint44Y" fmla="*/ 129 h 0"/>
              <a:gd name="GluePoint45X" fmla="*/ 106 w 0"/>
              <a:gd name="GluePoint45Y" fmla="*/ 138 h 0"/>
              <a:gd name="GluePoint46X" fmla="*/ 107 w 0"/>
              <a:gd name="GluePoint46Y" fmla="*/ 138 h 0"/>
              <a:gd name="GluePoint47X" fmla="*/ 149 w 0"/>
              <a:gd name="GluePoint47Y" fmla="*/ 180 h 0"/>
              <a:gd name="GluePoint48X" fmla="*/ 153 w 0"/>
              <a:gd name="GluePoint48Y" fmla="*/ 182 h 0"/>
              <a:gd name="GluePoint49X" fmla="*/ 157 w 0"/>
              <a:gd name="GluePoint49Y" fmla="*/ 180 h 0"/>
              <a:gd name="GluePoint50X" fmla="*/ 157 w 0"/>
              <a:gd name="GluePoint50Y" fmla="*/ 173 h 0"/>
              <a:gd name="GluePoint51X" fmla="*/ 115 w 0"/>
              <a:gd name="GluePoint51Y" fmla="*/ 130 h 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  <a:cxn ang="0">
                <a:pos x="GluePoint14X" y="GluePoint14Y"/>
              </a:cxn>
              <a:cxn ang="0">
                <a:pos x="GluePoint15X" y="GluePoint15Y"/>
              </a:cxn>
              <a:cxn ang="0">
                <a:pos x="GluePoint16X" y="GluePoint16Y"/>
              </a:cxn>
              <a:cxn ang="0">
                <a:pos x="GluePoint17X" y="GluePoint17Y"/>
              </a:cxn>
              <a:cxn ang="0">
                <a:pos x="GluePoint18X" y="GluePoint18Y"/>
              </a:cxn>
              <a:cxn ang="0">
                <a:pos x="GluePoint19X" y="GluePoint19Y"/>
              </a:cxn>
              <a:cxn ang="0">
                <a:pos x="GluePoint20X" y="GluePoint20Y"/>
              </a:cxn>
              <a:cxn ang="0">
                <a:pos x="GluePoint21X" y="GluePoint21Y"/>
              </a:cxn>
              <a:cxn ang="0">
                <a:pos x="GluePoint22X" y="GluePoint22Y"/>
              </a:cxn>
              <a:cxn ang="0">
                <a:pos x="GluePoint23X" y="GluePoint23Y"/>
              </a:cxn>
              <a:cxn ang="0">
                <a:pos x="GluePoint24X" y="GluePoint24Y"/>
              </a:cxn>
              <a:cxn ang="0">
                <a:pos x="GluePoint25X" y="GluePoint25Y"/>
              </a:cxn>
              <a:cxn ang="0">
                <a:pos x="GluePoint26X" y="GluePoint26Y"/>
              </a:cxn>
              <a:cxn ang="0">
                <a:pos x="GluePoint27X" y="GluePoint27Y"/>
              </a:cxn>
              <a:cxn ang="0">
                <a:pos x="GluePoint28X" y="GluePoint28Y"/>
              </a:cxn>
              <a:cxn ang="0">
                <a:pos x="GluePoint29X" y="GluePoint29Y"/>
              </a:cxn>
              <a:cxn ang="0">
                <a:pos x="GluePoint30X" y="GluePoint30Y"/>
              </a:cxn>
              <a:cxn ang="0">
                <a:pos x="GluePoint31X" y="GluePoint31Y"/>
              </a:cxn>
              <a:cxn ang="0">
                <a:pos x="GluePoint32X" y="GluePoint32Y"/>
              </a:cxn>
              <a:cxn ang="0">
                <a:pos x="GluePoint33X" y="GluePoint33Y"/>
              </a:cxn>
              <a:cxn ang="0">
                <a:pos x="GluePoint34X" y="GluePoint34Y"/>
              </a:cxn>
              <a:cxn ang="0">
                <a:pos x="GluePoint35X" y="GluePoint35Y"/>
              </a:cxn>
              <a:cxn ang="0">
                <a:pos x="GluePoint36X" y="GluePoint36Y"/>
              </a:cxn>
              <a:cxn ang="0">
                <a:pos x="GluePoint37X" y="GluePoint37Y"/>
              </a:cxn>
              <a:cxn ang="0">
                <a:pos x="GluePoint38X" y="GluePoint38Y"/>
              </a:cxn>
              <a:cxn ang="0">
                <a:pos x="GluePoint39X" y="GluePoint39Y"/>
              </a:cxn>
              <a:cxn ang="0">
                <a:pos x="GluePoint40X" y="GluePoint40Y"/>
              </a:cxn>
              <a:cxn ang="0">
                <a:pos x="GluePoint41X" y="GluePoint41Y"/>
              </a:cxn>
              <a:cxn ang="0">
                <a:pos x="GluePoint42X" y="GluePoint42Y"/>
              </a:cxn>
              <a:cxn ang="0">
                <a:pos x="GluePoint43X" y="GluePoint43Y"/>
              </a:cxn>
              <a:cxn ang="0">
                <a:pos x="GluePoint44X" y="GluePoint44Y"/>
              </a:cxn>
              <a:cxn ang="0">
                <a:pos x="GluePoint45X" y="GluePoint45Y"/>
              </a:cxn>
              <a:cxn ang="0">
                <a:pos x="GluePoint46X" y="GluePoint46Y"/>
              </a:cxn>
              <a:cxn ang="0">
                <a:pos x="GluePoint47X" y="GluePoint47Y"/>
              </a:cxn>
              <a:cxn ang="0">
                <a:pos x="GluePoint48X" y="GluePoint48Y"/>
              </a:cxn>
              <a:cxn ang="0">
                <a:pos x="GluePoint49X" y="GluePoint49Y"/>
              </a:cxn>
              <a:cxn ang="0">
                <a:pos x="GluePoint50X" y="GluePoint50Y"/>
              </a:cxn>
              <a:cxn ang="0">
                <a:pos x="GluePoint51X" y="GluePoint51Y"/>
              </a:cxn>
            </a:cxnLst>
            <a:rect l="textAreaLeft" t="textAreaTop" r="textAreaRight" b="textAreaBottom"/>
            <a:pathLst>
              <a:path w="211" h="235">
                <a:moveTo>
                  <a:pt x="171" y="47"/>
                </a:moveTo>
                <a:cubicBezTo>
                  <a:pt x="177" y="36"/>
                  <a:pt x="177" y="36"/>
                  <a:pt x="177" y="36"/>
                </a:cubicBezTo>
                <a:cubicBezTo>
                  <a:pt x="179" y="38"/>
                  <a:pt x="179" y="38"/>
                  <a:pt x="179" y="38"/>
                </a:cubicBezTo>
                <a:cubicBezTo>
                  <a:pt x="181" y="38"/>
                  <a:pt x="183" y="39"/>
                  <a:pt x="184" y="38"/>
                </a:cubicBezTo>
                <a:cubicBezTo>
                  <a:pt x="186" y="38"/>
                  <a:pt x="188" y="37"/>
                  <a:pt x="188" y="35"/>
                </a:cubicBezTo>
                <a:cubicBezTo>
                  <a:pt x="193" y="28"/>
                  <a:pt x="193" y="28"/>
                  <a:pt x="193" y="28"/>
                </a:cubicBezTo>
                <a:cubicBezTo>
                  <a:pt x="195" y="25"/>
                  <a:pt x="194" y="21"/>
                  <a:pt x="190" y="19"/>
                </a:cubicBezTo>
                <a:cubicBezTo>
                  <a:pt x="161" y="2"/>
                  <a:pt x="161" y="2"/>
                  <a:pt x="161" y="2"/>
                </a:cubicBezTo>
                <a:cubicBezTo>
                  <a:pt x="158" y="0"/>
                  <a:pt x="154" y="1"/>
                  <a:pt x="152" y="4"/>
                </a:cubicBezTo>
                <a:cubicBezTo>
                  <a:pt x="148" y="11"/>
                  <a:pt x="148" y="11"/>
                  <a:pt x="148" y="11"/>
                </a:cubicBezTo>
                <a:cubicBezTo>
                  <a:pt x="147" y="13"/>
                  <a:pt x="147" y="15"/>
                  <a:pt x="147" y="16"/>
                </a:cubicBezTo>
                <a:cubicBezTo>
                  <a:pt x="147" y="18"/>
                  <a:pt x="149" y="19"/>
                  <a:pt x="150" y="20"/>
                </a:cubicBezTo>
                <a:cubicBezTo>
                  <a:pt x="152" y="22"/>
                  <a:pt x="152" y="22"/>
                  <a:pt x="152" y="22"/>
                </a:cubicBezTo>
                <a:cubicBezTo>
                  <a:pt x="146" y="32"/>
                  <a:pt x="146" y="32"/>
                  <a:pt x="146" y="32"/>
                </a:cubicBezTo>
                <a:cubicBezTo>
                  <a:pt x="134" y="27"/>
                  <a:pt x="120" y="24"/>
                  <a:pt x="106" y="24"/>
                </a:cubicBezTo>
                <a:cubicBezTo>
                  <a:pt x="91" y="24"/>
                  <a:pt x="78" y="27"/>
                  <a:pt x="65" y="32"/>
                </a:cubicBezTo>
                <a:cubicBezTo>
                  <a:pt x="59" y="22"/>
                  <a:pt x="59" y="22"/>
                  <a:pt x="59" y="22"/>
                </a:cubicBezTo>
                <a:cubicBezTo>
                  <a:pt x="62" y="20"/>
                  <a:pt x="62" y="20"/>
                  <a:pt x="62" y="20"/>
                </a:cubicBezTo>
                <a:cubicBezTo>
                  <a:pt x="63" y="19"/>
                  <a:pt x="64" y="18"/>
                  <a:pt x="65" y="16"/>
                </a:cubicBezTo>
                <a:cubicBezTo>
                  <a:pt x="65" y="15"/>
                  <a:pt x="65" y="13"/>
                  <a:pt x="64" y="11"/>
                </a:cubicBezTo>
                <a:cubicBezTo>
                  <a:pt x="60" y="4"/>
                  <a:pt x="60" y="4"/>
                  <a:pt x="60" y="4"/>
                </a:cubicBezTo>
                <a:cubicBezTo>
                  <a:pt x="58" y="1"/>
                  <a:pt x="54" y="0"/>
                  <a:pt x="51" y="2"/>
                </a:cubicBezTo>
                <a:cubicBezTo>
                  <a:pt x="21" y="19"/>
                  <a:pt x="21" y="19"/>
                  <a:pt x="21" y="19"/>
                </a:cubicBezTo>
                <a:cubicBezTo>
                  <a:pt x="18" y="21"/>
                  <a:pt x="17" y="25"/>
                  <a:pt x="19" y="28"/>
                </a:cubicBezTo>
                <a:cubicBezTo>
                  <a:pt x="23" y="35"/>
                  <a:pt x="23" y="35"/>
                  <a:pt x="23" y="35"/>
                </a:cubicBezTo>
                <a:cubicBezTo>
                  <a:pt x="24" y="37"/>
                  <a:pt x="25" y="38"/>
                  <a:pt x="27" y="38"/>
                </a:cubicBezTo>
                <a:cubicBezTo>
                  <a:pt x="29" y="39"/>
                  <a:pt x="31" y="38"/>
                  <a:pt x="32" y="38"/>
                </a:cubicBezTo>
                <a:cubicBezTo>
                  <a:pt x="34" y="36"/>
                  <a:pt x="34" y="36"/>
                  <a:pt x="34" y="36"/>
                </a:cubicBezTo>
                <a:cubicBezTo>
                  <a:pt x="40" y="47"/>
                  <a:pt x="40" y="47"/>
                  <a:pt x="40" y="47"/>
                </a:cubicBezTo>
                <a:cubicBezTo>
                  <a:pt x="16" y="66"/>
                  <a:pt x="0" y="96"/>
                  <a:pt x="0" y="129"/>
                </a:cubicBezTo>
                <a:cubicBezTo>
                  <a:pt x="0" y="187"/>
                  <a:pt x="48" y="235"/>
                  <a:pt x="106" y="235"/>
                </a:cubicBezTo>
                <a:cubicBezTo>
                  <a:pt x="164" y="235"/>
                  <a:pt x="211" y="187"/>
                  <a:pt x="211" y="129"/>
                </a:cubicBezTo>
                <a:cubicBezTo>
                  <a:pt x="211" y="96"/>
                  <a:pt x="196" y="66"/>
                  <a:pt x="171" y="47"/>
                </a:cubicBezTo>
                <a:close/>
                <a:moveTo>
                  <a:pt x="106" y="214"/>
                </a:moveTo>
                <a:cubicBezTo>
                  <a:pt x="59" y="214"/>
                  <a:pt x="21" y="176"/>
                  <a:pt x="21" y="129"/>
                </a:cubicBezTo>
                <a:cubicBezTo>
                  <a:pt x="21" y="82"/>
                  <a:pt x="59" y="44"/>
                  <a:pt x="106" y="44"/>
                </a:cubicBezTo>
                <a:cubicBezTo>
                  <a:pt x="153" y="44"/>
                  <a:pt x="191" y="82"/>
                  <a:pt x="191" y="129"/>
                </a:cubicBezTo>
                <a:cubicBezTo>
                  <a:pt x="191" y="176"/>
                  <a:pt x="153" y="214"/>
                  <a:pt x="106" y="214"/>
                </a:cubicBezTo>
                <a:close/>
                <a:moveTo>
                  <a:pt x="115" y="130"/>
                </a:moveTo>
                <a:cubicBezTo>
                  <a:pt x="115" y="130"/>
                  <a:pt x="115" y="130"/>
                  <a:pt x="115" y="129"/>
                </a:cubicBezTo>
                <a:cubicBezTo>
                  <a:pt x="115" y="82"/>
                  <a:pt x="115" y="82"/>
                  <a:pt x="115" y="82"/>
                </a:cubicBezTo>
                <a:cubicBezTo>
                  <a:pt x="115" y="77"/>
                  <a:pt x="111" y="73"/>
                  <a:pt x="106" y="73"/>
                </a:cubicBezTo>
                <a:cubicBezTo>
                  <a:pt x="101" y="73"/>
                  <a:pt x="97" y="77"/>
                  <a:pt x="97" y="82"/>
                </a:cubicBezTo>
                <a:cubicBezTo>
                  <a:pt x="97" y="129"/>
                  <a:pt x="97" y="129"/>
                  <a:pt x="97" y="129"/>
                </a:cubicBezTo>
                <a:cubicBezTo>
                  <a:pt x="97" y="134"/>
                  <a:pt x="101" y="138"/>
                  <a:pt x="106" y="138"/>
                </a:cubicBezTo>
                <a:cubicBezTo>
                  <a:pt x="106" y="138"/>
                  <a:pt x="107" y="138"/>
                  <a:pt x="107" y="138"/>
                </a:cubicBezTo>
                <a:cubicBezTo>
                  <a:pt x="149" y="180"/>
                  <a:pt x="149" y="180"/>
                  <a:pt x="149" y="180"/>
                </a:cubicBezTo>
                <a:cubicBezTo>
                  <a:pt x="150" y="181"/>
                  <a:pt x="152" y="182"/>
                  <a:pt x="153" y="182"/>
                </a:cubicBezTo>
                <a:cubicBezTo>
                  <a:pt x="155" y="182"/>
                  <a:pt x="156" y="181"/>
                  <a:pt x="157" y="180"/>
                </a:cubicBezTo>
                <a:cubicBezTo>
                  <a:pt x="159" y="178"/>
                  <a:pt x="159" y="175"/>
                  <a:pt x="157" y="173"/>
                </a:cubicBezTo>
                <a:lnTo>
                  <a:pt x="115" y="130"/>
                </a:lnTo>
                <a:close/>
              </a:path>
            </a:pathLst>
          </a:custGeom>
          <a:solidFill>
            <a:schemeClr val="accent4"/>
          </a:solidFill>
          <a:ln w="0">
            <a:solidFill>
              <a:srgbClr val="0051B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357840">
              <a:lnSpc>
                <a:spcPct val="100000"/>
              </a:lnSpc>
            </a:pPr>
            <a:endParaRPr lang="pl-PL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91" name="Prostokąt 55"/>
          <p:cNvSpPr/>
          <p:nvPr/>
        </p:nvSpPr>
        <p:spPr>
          <a:xfrm>
            <a:off x="6084168" y="2067694"/>
            <a:ext cx="1879560" cy="3977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 anchor="t">
            <a:spAutoFit/>
          </a:bodyPr>
          <a:lstStyle/>
          <a:p>
            <a:pPr defTabSz="357840">
              <a:lnSpc>
                <a:spcPct val="89000"/>
              </a:lnSpc>
            </a:pPr>
            <a:r>
              <a:rPr lang="pl-PL" sz="1200" b="0" u="none" strike="noStrike">
                <a:solidFill>
                  <a:srgbClr val="2A6099"/>
                </a:solidFill>
                <a:effectLst/>
                <a:uFillTx/>
                <a:latin typeface="Calibri Light"/>
                <a:ea typeface="Lato"/>
              </a:rPr>
              <a:t>Czas ogólny spotkania ok. </a:t>
            </a:r>
            <a:r>
              <a:rPr lang="pl-PL" sz="1200">
                <a:solidFill>
                  <a:srgbClr val="2A6099"/>
                </a:solidFill>
                <a:latin typeface="Calibri Light"/>
                <a:ea typeface="Lato"/>
              </a:rPr>
              <a:t>2</a:t>
            </a:r>
            <a:r>
              <a:rPr lang="pl-PL" sz="1200" b="0" u="none" strike="noStrike">
                <a:solidFill>
                  <a:srgbClr val="2A6099"/>
                </a:solidFill>
                <a:effectLst/>
                <a:uFillTx/>
                <a:latin typeface="Calibri Light"/>
                <a:ea typeface="Lato"/>
              </a:rPr>
              <a:t>h</a:t>
            </a:r>
            <a:endParaRPr lang="pl-PL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2" name="Prostokąt 56"/>
          <p:cNvSpPr/>
          <p:nvPr/>
        </p:nvSpPr>
        <p:spPr>
          <a:xfrm>
            <a:off x="5245920" y="1010160"/>
            <a:ext cx="1928880" cy="39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pl-PL" sz="2000" b="1" u="none" strike="noStrike">
                <a:solidFill>
                  <a:srgbClr val="000000"/>
                </a:solidFill>
                <a:effectLst/>
                <a:uFillTx/>
                <a:latin typeface="Calibri Light"/>
              </a:rPr>
              <a:t>Ogólne założenia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0" name="Freeform 42"/>
          <p:cNvSpPr/>
          <p:nvPr/>
        </p:nvSpPr>
        <p:spPr>
          <a:xfrm>
            <a:off x="5534088" y="2772574"/>
            <a:ext cx="298800" cy="233640"/>
          </a:xfrm>
          <a:custGeom>
            <a:avLst/>
            <a:gdLst>
              <a:gd name="textAreaLeft" fmla="*/ 0 w 298800"/>
              <a:gd name="textAreaRight" fmla="*/ 300240 w 298800"/>
              <a:gd name="textAreaTop" fmla="*/ 0 h 233640"/>
              <a:gd name="textAreaBottom" fmla="*/ 235080 h 233640"/>
              <a:gd name="GluePoint1X" fmla="*/ 338 w 0"/>
              <a:gd name="GluePoint1Y" fmla="*/ 76 h 0"/>
              <a:gd name="GluePoint2X" fmla="*/ 338 w 0"/>
              <a:gd name="GluePoint2Y" fmla="*/ 38 h 0"/>
              <a:gd name="GluePoint3X" fmla="*/ 300 w 0"/>
              <a:gd name="GluePoint3Y" fmla="*/ 38 h 0"/>
              <a:gd name="GluePoint4X" fmla="*/ 300 w 0"/>
              <a:gd name="GluePoint4Y" fmla="*/ 0 h 0"/>
              <a:gd name="GluePoint5X" fmla="*/ 0 w 0"/>
              <a:gd name="GluePoint5Y" fmla="*/ 0 h 0"/>
              <a:gd name="GluePoint6X" fmla="*/ 0 w 0"/>
              <a:gd name="GluePoint6Y" fmla="*/ 218 h 0"/>
              <a:gd name="GluePoint7X" fmla="*/ 38 w 0"/>
              <a:gd name="GluePoint7Y" fmla="*/ 218 h 0"/>
              <a:gd name="GluePoint8X" fmla="*/ 38 w 0"/>
              <a:gd name="GluePoint8Y" fmla="*/ 256 h 0"/>
              <a:gd name="GluePoint9X" fmla="*/ 76 w 0"/>
              <a:gd name="GluePoint9Y" fmla="*/ 256 h 0"/>
              <a:gd name="GluePoint10X" fmla="*/ 76 w 0"/>
              <a:gd name="GluePoint10Y" fmla="*/ 296 h 0"/>
              <a:gd name="GluePoint11X" fmla="*/ 378 w 0"/>
              <a:gd name="GluePoint11Y" fmla="*/ 296 h 0"/>
              <a:gd name="GluePoint12X" fmla="*/ 378 w 0"/>
              <a:gd name="GluePoint12Y" fmla="*/ 76 h 0"/>
              <a:gd name="GluePoint13X" fmla="*/ 338 w 0"/>
              <a:gd name="GluePoint13Y" fmla="*/ 76 h 0"/>
              <a:gd name="GluePoint14X" fmla="*/ 24 w 0"/>
              <a:gd name="GluePoint14Y" fmla="*/ 194 h 0"/>
              <a:gd name="GluePoint15X" fmla="*/ 24 w 0"/>
              <a:gd name="GluePoint15Y" fmla="*/ 24 h 0"/>
              <a:gd name="GluePoint16X" fmla="*/ 276 w 0"/>
              <a:gd name="GluePoint16Y" fmla="*/ 24 h 0"/>
              <a:gd name="GluePoint17X" fmla="*/ 276 w 0"/>
              <a:gd name="GluePoint17Y" fmla="*/ 194 h 0"/>
              <a:gd name="GluePoint18X" fmla="*/ 24 w 0"/>
              <a:gd name="GluePoint18Y" fmla="*/ 194 h 0"/>
              <a:gd name="GluePoint19X" fmla="*/ 62 w 0"/>
              <a:gd name="GluePoint19Y" fmla="*/ 232 h 0"/>
              <a:gd name="GluePoint20X" fmla="*/ 62 w 0"/>
              <a:gd name="GluePoint20Y" fmla="*/ 218 h 0"/>
              <a:gd name="GluePoint21X" fmla="*/ 300 w 0"/>
              <a:gd name="GluePoint21Y" fmla="*/ 218 h 0"/>
              <a:gd name="GluePoint22X" fmla="*/ 300 w 0"/>
              <a:gd name="GluePoint22Y" fmla="*/ 62 h 0"/>
              <a:gd name="GluePoint23X" fmla="*/ 314 w 0"/>
              <a:gd name="GluePoint23Y" fmla="*/ 62 h 0"/>
              <a:gd name="GluePoint24X" fmla="*/ 314 w 0"/>
              <a:gd name="GluePoint24Y" fmla="*/ 232 h 0"/>
              <a:gd name="GluePoint25X" fmla="*/ 62 w 0"/>
              <a:gd name="GluePoint25Y" fmla="*/ 232 h 0"/>
              <a:gd name="GluePoint26X" fmla="*/ 353 w 0"/>
              <a:gd name="GluePoint26Y" fmla="*/ 272 h 0"/>
              <a:gd name="GluePoint27X" fmla="*/ 100 w 0"/>
              <a:gd name="GluePoint27Y" fmla="*/ 272 h 0"/>
              <a:gd name="GluePoint28X" fmla="*/ 100 w 0"/>
              <a:gd name="GluePoint28Y" fmla="*/ 256 h 0"/>
              <a:gd name="GluePoint29X" fmla="*/ 338 w 0"/>
              <a:gd name="GluePoint29Y" fmla="*/ 256 h 0"/>
              <a:gd name="GluePoint30X" fmla="*/ 338 w 0"/>
              <a:gd name="GluePoint30Y" fmla="*/ 100 h 0"/>
              <a:gd name="GluePoint31X" fmla="*/ 353 w 0"/>
              <a:gd name="GluePoint31Y" fmla="*/ 100 h 0"/>
              <a:gd name="GluePoint32X" fmla="*/ 353 w 0"/>
              <a:gd name="GluePoint32Y" fmla="*/ 272 h 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  <a:cxn ang="0">
                <a:pos x="GluePoint14X" y="GluePoint14Y"/>
              </a:cxn>
              <a:cxn ang="0">
                <a:pos x="GluePoint15X" y="GluePoint15Y"/>
              </a:cxn>
              <a:cxn ang="0">
                <a:pos x="GluePoint16X" y="GluePoint16Y"/>
              </a:cxn>
              <a:cxn ang="0">
                <a:pos x="GluePoint17X" y="GluePoint17Y"/>
              </a:cxn>
              <a:cxn ang="0">
                <a:pos x="GluePoint18X" y="GluePoint18Y"/>
              </a:cxn>
              <a:cxn ang="0">
                <a:pos x="GluePoint19X" y="GluePoint19Y"/>
              </a:cxn>
              <a:cxn ang="0">
                <a:pos x="GluePoint20X" y="GluePoint20Y"/>
              </a:cxn>
              <a:cxn ang="0">
                <a:pos x="GluePoint21X" y="GluePoint21Y"/>
              </a:cxn>
              <a:cxn ang="0">
                <a:pos x="GluePoint22X" y="GluePoint22Y"/>
              </a:cxn>
              <a:cxn ang="0">
                <a:pos x="GluePoint23X" y="GluePoint23Y"/>
              </a:cxn>
              <a:cxn ang="0">
                <a:pos x="GluePoint24X" y="GluePoint24Y"/>
              </a:cxn>
              <a:cxn ang="0">
                <a:pos x="GluePoint25X" y="GluePoint25Y"/>
              </a:cxn>
              <a:cxn ang="0">
                <a:pos x="GluePoint26X" y="GluePoint26Y"/>
              </a:cxn>
              <a:cxn ang="0">
                <a:pos x="GluePoint27X" y="GluePoint27Y"/>
              </a:cxn>
              <a:cxn ang="0">
                <a:pos x="GluePoint28X" y="GluePoint28Y"/>
              </a:cxn>
              <a:cxn ang="0">
                <a:pos x="GluePoint29X" y="GluePoint29Y"/>
              </a:cxn>
              <a:cxn ang="0">
                <a:pos x="GluePoint30X" y="GluePoint30Y"/>
              </a:cxn>
              <a:cxn ang="0">
                <a:pos x="GluePoint31X" y="GluePoint31Y"/>
              </a:cxn>
              <a:cxn ang="0">
                <a:pos x="GluePoint32X" y="GluePoint32Y"/>
              </a:cxn>
            </a:cxnLst>
            <a:rect l="textAreaLeft" t="textAreaTop" r="textAreaRight" b="textAreaBottom"/>
            <a:pathLst>
              <a:path w="378" h="296">
                <a:moveTo>
                  <a:pt x="338" y="76"/>
                </a:moveTo>
                <a:lnTo>
                  <a:pt x="338" y="38"/>
                </a:lnTo>
                <a:lnTo>
                  <a:pt x="300" y="38"/>
                </a:lnTo>
                <a:lnTo>
                  <a:pt x="300" y="0"/>
                </a:lnTo>
                <a:lnTo>
                  <a:pt x="0" y="0"/>
                </a:lnTo>
                <a:lnTo>
                  <a:pt x="0" y="218"/>
                </a:lnTo>
                <a:lnTo>
                  <a:pt x="38" y="218"/>
                </a:lnTo>
                <a:lnTo>
                  <a:pt x="38" y="256"/>
                </a:lnTo>
                <a:lnTo>
                  <a:pt x="76" y="256"/>
                </a:lnTo>
                <a:lnTo>
                  <a:pt x="76" y="296"/>
                </a:lnTo>
                <a:lnTo>
                  <a:pt x="378" y="296"/>
                </a:lnTo>
                <a:lnTo>
                  <a:pt x="378" y="76"/>
                </a:lnTo>
                <a:lnTo>
                  <a:pt x="338" y="76"/>
                </a:lnTo>
                <a:close/>
                <a:moveTo>
                  <a:pt x="24" y="194"/>
                </a:moveTo>
                <a:lnTo>
                  <a:pt x="24" y="24"/>
                </a:lnTo>
                <a:lnTo>
                  <a:pt x="276" y="24"/>
                </a:lnTo>
                <a:lnTo>
                  <a:pt x="276" y="194"/>
                </a:lnTo>
                <a:lnTo>
                  <a:pt x="24" y="194"/>
                </a:lnTo>
                <a:close/>
                <a:moveTo>
                  <a:pt x="62" y="232"/>
                </a:moveTo>
                <a:lnTo>
                  <a:pt x="62" y="218"/>
                </a:lnTo>
                <a:lnTo>
                  <a:pt x="300" y="218"/>
                </a:lnTo>
                <a:lnTo>
                  <a:pt x="300" y="62"/>
                </a:lnTo>
                <a:lnTo>
                  <a:pt x="314" y="62"/>
                </a:lnTo>
                <a:lnTo>
                  <a:pt x="314" y="232"/>
                </a:lnTo>
                <a:lnTo>
                  <a:pt x="62" y="232"/>
                </a:lnTo>
                <a:close/>
                <a:moveTo>
                  <a:pt x="353" y="272"/>
                </a:moveTo>
                <a:lnTo>
                  <a:pt x="100" y="272"/>
                </a:lnTo>
                <a:lnTo>
                  <a:pt x="100" y="256"/>
                </a:lnTo>
                <a:lnTo>
                  <a:pt x="338" y="256"/>
                </a:lnTo>
                <a:lnTo>
                  <a:pt x="338" y="100"/>
                </a:lnTo>
                <a:lnTo>
                  <a:pt x="353" y="100"/>
                </a:lnTo>
                <a:lnTo>
                  <a:pt x="353" y="272"/>
                </a:lnTo>
                <a:close/>
              </a:path>
            </a:pathLst>
          </a:custGeom>
          <a:solidFill>
            <a:schemeClr val="accent4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357840">
              <a:lnSpc>
                <a:spcPct val="100000"/>
              </a:lnSpc>
            </a:pPr>
            <a:endParaRPr lang="pl-PL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01" name="Prostokąt 67"/>
          <p:cNvSpPr/>
          <p:nvPr/>
        </p:nvSpPr>
        <p:spPr>
          <a:xfrm>
            <a:off x="6084168" y="2700214"/>
            <a:ext cx="2152080" cy="2552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357840">
              <a:lnSpc>
                <a:spcPct val="89000"/>
              </a:lnSpc>
            </a:pPr>
            <a:r>
              <a:rPr lang="pl-PL" sz="1200" b="0" u="none" strike="noStrike">
                <a:solidFill>
                  <a:srgbClr val="2A6099"/>
                </a:solidFill>
                <a:effectLst/>
                <a:uFillTx/>
                <a:latin typeface="Calibri Light"/>
                <a:ea typeface="Lato"/>
              </a:rPr>
              <a:t>Podział na bloki</a:t>
            </a:r>
            <a:endParaRPr lang="pl-PL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2" name="Freeform 36"/>
          <p:cNvSpPr/>
          <p:nvPr/>
        </p:nvSpPr>
        <p:spPr>
          <a:xfrm>
            <a:off x="5519688" y="3375214"/>
            <a:ext cx="327240" cy="227880"/>
          </a:xfrm>
          <a:custGeom>
            <a:avLst/>
            <a:gdLst>
              <a:gd name="textAreaLeft" fmla="*/ 0 w 327240"/>
              <a:gd name="textAreaRight" fmla="*/ 328680 w 327240"/>
              <a:gd name="textAreaTop" fmla="*/ 0 h 227880"/>
              <a:gd name="textAreaBottom" fmla="*/ 229320 h 227880"/>
              <a:gd name="GluePoint1X" fmla="*/ 190 w 0"/>
              <a:gd name="GluePoint1Y" fmla="*/ 69 h 0"/>
              <a:gd name="GluePoint2X" fmla="*/ 95 w 0"/>
              <a:gd name="GluePoint2Y" fmla="*/ 0 h 0"/>
              <a:gd name="GluePoint3X" fmla="*/ 0 w 0"/>
              <a:gd name="GluePoint3Y" fmla="*/ 69 h 0"/>
              <a:gd name="GluePoint4X" fmla="*/ 31 w 0"/>
              <a:gd name="GluePoint4Y" fmla="*/ 119 h 0"/>
              <a:gd name="GluePoint5X" fmla="*/ 0 w 0"/>
              <a:gd name="GluePoint5Y" fmla="*/ 138 h 0"/>
              <a:gd name="GluePoint6X" fmla="*/ 66 w 0"/>
              <a:gd name="GluePoint6Y" fmla="*/ 134 h 0"/>
              <a:gd name="GluePoint7X" fmla="*/ 95 w 0"/>
              <a:gd name="GluePoint7Y" fmla="*/ 138 h 0"/>
              <a:gd name="GluePoint8X" fmla="*/ 190 w 0"/>
              <a:gd name="GluePoint8Y" fmla="*/ 69 h 0"/>
              <a:gd name="GluePoint9X" fmla="*/ 53 w 0"/>
              <a:gd name="GluePoint9Y" fmla="*/ 83 h 0"/>
              <a:gd name="GluePoint10X" fmla="*/ 41 w 0"/>
              <a:gd name="GluePoint10Y" fmla="*/ 71 h 0"/>
              <a:gd name="GluePoint11X" fmla="*/ 53 w 0"/>
              <a:gd name="GluePoint11Y" fmla="*/ 59 h 0"/>
              <a:gd name="GluePoint12X" fmla="*/ 65 w 0"/>
              <a:gd name="GluePoint12Y" fmla="*/ 71 h 0"/>
              <a:gd name="GluePoint13X" fmla="*/ 53 w 0"/>
              <a:gd name="GluePoint13Y" fmla="*/ 83 h 0"/>
              <a:gd name="GluePoint14X" fmla="*/ 95 w 0"/>
              <a:gd name="GluePoint14Y" fmla="*/ 83 h 0"/>
              <a:gd name="GluePoint15X" fmla="*/ 83 w 0"/>
              <a:gd name="GluePoint15Y" fmla="*/ 71 h 0"/>
              <a:gd name="GluePoint16X" fmla="*/ 95 w 0"/>
              <a:gd name="GluePoint16Y" fmla="*/ 59 h 0"/>
              <a:gd name="GluePoint17X" fmla="*/ 107 w 0"/>
              <a:gd name="GluePoint17Y" fmla="*/ 71 h 0"/>
              <a:gd name="GluePoint18X" fmla="*/ 95 w 0"/>
              <a:gd name="GluePoint18Y" fmla="*/ 83 h 0"/>
              <a:gd name="GluePoint19X" fmla="*/ 137 w 0"/>
              <a:gd name="GluePoint19Y" fmla="*/ 83 h 0"/>
              <a:gd name="GluePoint20X" fmla="*/ 125 w 0"/>
              <a:gd name="GluePoint20Y" fmla="*/ 71 h 0"/>
              <a:gd name="GluePoint21X" fmla="*/ 137 w 0"/>
              <a:gd name="GluePoint21Y" fmla="*/ 59 h 0"/>
              <a:gd name="GluePoint22X" fmla="*/ 149 w 0"/>
              <a:gd name="GluePoint22Y" fmla="*/ 71 h 0"/>
              <a:gd name="GluePoint23X" fmla="*/ 137 w 0"/>
              <a:gd name="GluePoint23Y" fmla="*/ 83 h 0"/>
              <a:gd name="GluePoint24X" fmla="*/ 210 w 0"/>
              <a:gd name="GluePoint24Y" fmla="*/ 140 h 0"/>
              <a:gd name="GluePoint25X" fmla="*/ 234 w 0"/>
              <a:gd name="GluePoint25Y" fmla="*/ 99 h 0"/>
              <a:gd name="GluePoint26X" fmla="*/ 196 w 0"/>
              <a:gd name="GluePoint26Y" fmla="*/ 51 h 0"/>
              <a:gd name="GluePoint27X" fmla="*/ 199 w 0"/>
              <a:gd name="GluePoint27Y" fmla="*/ 69 h 0"/>
              <a:gd name="GluePoint28X" fmla="*/ 116 w 0"/>
              <a:gd name="GluePoint28Y" fmla="*/ 145 h 0"/>
              <a:gd name="GluePoint29X" fmla="*/ 158 w 0"/>
              <a:gd name="GluePoint29Y" fmla="*/ 154 h 0"/>
              <a:gd name="GluePoint30X" fmla="*/ 182 w 0"/>
              <a:gd name="GluePoint30Y" fmla="*/ 152 h 0"/>
              <a:gd name="GluePoint31X" fmla="*/ 234 w 0"/>
              <a:gd name="GluePoint31Y" fmla="*/ 154 h 0"/>
              <a:gd name="GluePoint32X" fmla="*/ 210 w 0"/>
              <a:gd name="GluePoint32Y" fmla="*/ 140 h 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  <a:cxn ang="0">
                <a:pos x="GluePoint14X" y="GluePoint14Y"/>
              </a:cxn>
              <a:cxn ang="0">
                <a:pos x="GluePoint15X" y="GluePoint15Y"/>
              </a:cxn>
              <a:cxn ang="0">
                <a:pos x="GluePoint16X" y="GluePoint16Y"/>
              </a:cxn>
              <a:cxn ang="0">
                <a:pos x="GluePoint17X" y="GluePoint17Y"/>
              </a:cxn>
              <a:cxn ang="0">
                <a:pos x="GluePoint18X" y="GluePoint18Y"/>
              </a:cxn>
              <a:cxn ang="0">
                <a:pos x="GluePoint19X" y="GluePoint19Y"/>
              </a:cxn>
              <a:cxn ang="0">
                <a:pos x="GluePoint20X" y="GluePoint20Y"/>
              </a:cxn>
              <a:cxn ang="0">
                <a:pos x="GluePoint21X" y="GluePoint21Y"/>
              </a:cxn>
              <a:cxn ang="0">
                <a:pos x="GluePoint22X" y="GluePoint22Y"/>
              </a:cxn>
              <a:cxn ang="0">
                <a:pos x="GluePoint23X" y="GluePoint23Y"/>
              </a:cxn>
              <a:cxn ang="0">
                <a:pos x="GluePoint24X" y="GluePoint24Y"/>
              </a:cxn>
              <a:cxn ang="0">
                <a:pos x="GluePoint25X" y="GluePoint25Y"/>
              </a:cxn>
              <a:cxn ang="0">
                <a:pos x="GluePoint26X" y="GluePoint26Y"/>
              </a:cxn>
              <a:cxn ang="0">
                <a:pos x="GluePoint27X" y="GluePoint27Y"/>
              </a:cxn>
              <a:cxn ang="0">
                <a:pos x="GluePoint28X" y="GluePoint28Y"/>
              </a:cxn>
              <a:cxn ang="0">
                <a:pos x="GluePoint29X" y="GluePoint29Y"/>
              </a:cxn>
              <a:cxn ang="0">
                <a:pos x="GluePoint30X" y="GluePoint30Y"/>
              </a:cxn>
              <a:cxn ang="0">
                <a:pos x="GluePoint31X" y="GluePoint31Y"/>
              </a:cxn>
              <a:cxn ang="0">
                <a:pos x="GluePoint32X" y="GluePoint32Y"/>
              </a:cxn>
            </a:cxnLst>
            <a:rect l="textAreaLeft" t="textAreaTop" r="textAreaRight" b="textAreaBottom"/>
            <a:pathLst>
              <a:path w="234" h="163">
                <a:moveTo>
                  <a:pt x="190" y="69"/>
                </a:moveTo>
                <a:cubicBezTo>
                  <a:pt x="190" y="31"/>
                  <a:pt x="147" y="0"/>
                  <a:pt x="95" y="0"/>
                </a:cubicBezTo>
                <a:cubicBezTo>
                  <a:pt x="43" y="0"/>
                  <a:pt x="0" y="31"/>
                  <a:pt x="0" y="69"/>
                </a:cubicBezTo>
                <a:cubicBezTo>
                  <a:pt x="0" y="89"/>
                  <a:pt x="12" y="107"/>
                  <a:pt x="31" y="119"/>
                </a:cubicBezTo>
                <a:cubicBezTo>
                  <a:pt x="25" y="127"/>
                  <a:pt x="16" y="136"/>
                  <a:pt x="0" y="138"/>
                </a:cubicBezTo>
                <a:cubicBezTo>
                  <a:pt x="0" y="138"/>
                  <a:pt x="37" y="149"/>
                  <a:pt x="66" y="134"/>
                </a:cubicBezTo>
                <a:cubicBezTo>
                  <a:pt x="75" y="137"/>
                  <a:pt x="85" y="138"/>
                  <a:pt x="95" y="138"/>
                </a:cubicBezTo>
                <a:cubicBezTo>
                  <a:pt x="147" y="138"/>
                  <a:pt x="190" y="107"/>
                  <a:pt x="190" y="69"/>
                </a:cubicBezTo>
                <a:close/>
                <a:moveTo>
                  <a:pt x="53" y="83"/>
                </a:moveTo>
                <a:cubicBezTo>
                  <a:pt x="47" y="83"/>
                  <a:pt x="41" y="77"/>
                  <a:pt x="41" y="71"/>
                </a:cubicBezTo>
                <a:cubicBezTo>
                  <a:pt x="41" y="64"/>
                  <a:pt x="47" y="59"/>
                  <a:pt x="53" y="59"/>
                </a:cubicBezTo>
                <a:cubicBezTo>
                  <a:pt x="60" y="59"/>
                  <a:pt x="65" y="64"/>
                  <a:pt x="65" y="71"/>
                </a:cubicBezTo>
                <a:cubicBezTo>
                  <a:pt x="65" y="77"/>
                  <a:pt x="60" y="83"/>
                  <a:pt x="53" y="83"/>
                </a:cubicBezTo>
                <a:close/>
                <a:moveTo>
                  <a:pt x="95" y="83"/>
                </a:moveTo>
                <a:cubicBezTo>
                  <a:pt x="89" y="83"/>
                  <a:pt x="83" y="77"/>
                  <a:pt x="83" y="71"/>
                </a:cubicBezTo>
                <a:cubicBezTo>
                  <a:pt x="83" y="64"/>
                  <a:pt x="89" y="59"/>
                  <a:pt x="95" y="59"/>
                </a:cubicBezTo>
                <a:cubicBezTo>
                  <a:pt x="102" y="59"/>
                  <a:pt x="107" y="64"/>
                  <a:pt x="107" y="71"/>
                </a:cubicBezTo>
                <a:cubicBezTo>
                  <a:pt x="107" y="77"/>
                  <a:pt x="102" y="83"/>
                  <a:pt x="95" y="83"/>
                </a:cubicBezTo>
                <a:close/>
                <a:moveTo>
                  <a:pt x="137" y="83"/>
                </a:moveTo>
                <a:cubicBezTo>
                  <a:pt x="131" y="83"/>
                  <a:pt x="125" y="77"/>
                  <a:pt x="125" y="71"/>
                </a:cubicBezTo>
                <a:cubicBezTo>
                  <a:pt x="125" y="64"/>
                  <a:pt x="131" y="59"/>
                  <a:pt x="137" y="59"/>
                </a:cubicBezTo>
                <a:cubicBezTo>
                  <a:pt x="144" y="59"/>
                  <a:pt x="149" y="64"/>
                  <a:pt x="149" y="71"/>
                </a:cubicBezTo>
                <a:cubicBezTo>
                  <a:pt x="149" y="77"/>
                  <a:pt x="144" y="83"/>
                  <a:pt x="137" y="83"/>
                </a:cubicBezTo>
                <a:close/>
                <a:moveTo>
                  <a:pt x="210" y="140"/>
                </a:moveTo>
                <a:cubicBezTo>
                  <a:pt x="225" y="129"/>
                  <a:pt x="234" y="115"/>
                  <a:pt x="234" y="99"/>
                </a:cubicBezTo>
                <a:cubicBezTo>
                  <a:pt x="234" y="79"/>
                  <a:pt x="219" y="61"/>
                  <a:pt x="196" y="51"/>
                </a:cubicBezTo>
                <a:cubicBezTo>
                  <a:pt x="198" y="57"/>
                  <a:pt x="199" y="63"/>
                  <a:pt x="199" y="69"/>
                </a:cubicBezTo>
                <a:cubicBezTo>
                  <a:pt x="199" y="106"/>
                  <a:pt x="163" y="138"/>
                  <a:pt x="116" y="145"/>
                </a:cubicBezTo>
                <a:cubicBezTo>
                  <a:pt x="128" y="151"/>
                  <a:pt x="143" y="154"/>
                  <a:pt x="158" y="154"/>
                </a:cubicBezTo>
                <a:cubicBezTo>
                  <a:pt x="166" y="154"/>
                  <a:pt x="174" y="153"/>
                  <a:pt x="182" y="152"/>
                </a:cubicBezTo>
                <a:cubicBezTo>
                  <a:pt x="204" y="163"/>
                  <a:pt x="234" y="154"/>
                  <a:pt x="234" y="154"/>
                </a:cubicBezTo>
                <a:cubicBezTo>
                  <a:pt x="222" y="153"/>
                  <a:pt x="214" y="146"/>
                  <a:pt x="210" y="140"/>
                </a:cubicBezTo>
                <a:close/>
              </a:path>
            </a:pathLst>
          </a:custGeom>
          <a:solidFill>
            <a:schemeClr val="bg1"/>
          </a:solidFill>
          <a:ln w="15875">
            <a:solidFill>
              <a:srgbClr val="0051B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pPr defTabSz="357840">
              <a:lnSpc>
                <a:spcPct val="100000"/>
              </a:lnSpc>
            </a:pPr>
            <a:endParaRPr lang="pl-PL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03" name="Prostokąt 69"/>
          <p:cNvSpPr/>
          <p:nvPr/>
        </p:nvSpPr>
        <p:spPr>
          <a:xfrm>
            <a:off x="6084168" y="3285934"/>
            <a:ext cx="2152080" cy="5838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357840">
              <a:lnSpc>
                <a:spcPct val="89000"/>
              </a:lnSpc>
            </a:pPr>
            <a:r>
              <a:rPr lang="pl-PL" sz="1200" b="0" u="none" strike="noStrike">
                <a:solidFill>
                  <a:srgbClr val="2A6099"/>
                </a:solidFill>
                <a:effectLst/>
                <a:uFillTx/>
                <a:latin typeface="Calibri Light"/>
                <a:ea typeface="Lato"/>
              </a:rPr>
              <a:t>Zachęcamy Państwa do wypowiedzi w każdym momencie</a:t>
            </a:r>
            <a:endParaRPr lang="pl-PL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204" name="Łącznik prosty 72"/>
          <p:cNvCxnSpPr/>
          <p:nvPr/>
        </p:nvCxnSpPr>
        <p:spPr>
          <a:xfrm>
            <a:off x="5156666" y="1771178"/>
            <a:ext cx="1440" cy="2478600"/>
          </a:xfrm>
          <a:prstGeom prst="straightConnector1">
            <a:avLst/>
          </a:prstGeom>
          <a:ln w="0">
            <a:solidFill>
              <a:srgbClr val="87BEFF"/>
            </a:solidFill>
          </a:ln>
        </p:spPr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D01E80D-4EB9-8330-2878-E78EB61AD906}"/>
              </a:ext>
            </a:extLst>
          </p:cNvPr>
          <p:cNvSpPr txBox="1"/>
          <p:nvPr/>
        </p:nvSpPr>
        <p:spPr>
          <a:xfrm>
            <a:off x="539552" y="1563638"/>
            <a:ext cx="4659438" cy="3503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1900"/>
              </a:lnSpc>
            </a:pPr>
            <a:r>
              <a:rPr lang="pl-PL" sz="1400" dirty="0"/>
              <a:t>10:00–10:10		Otwarcie posiedzenia </a:t>
            </a:r>
          </a:p>
          <a:p>
            <a:pPr algn="l">
              <a:lnSpc>
                <a:spcPts val="1900"/>
              </a:lnSpc>
            </a:pPr>
            <a:r>
              <a:rPr lang="pl-PL" sz="1400" dirty="0"/>
              <a:t>10:10–10:30		Przedstawienie aktualnego etapu 						realizacji projektu e-Granty</a:t>
            </a:r>
          </a:p>
          <a:p>
            <a:pPr algn="l">
              <a:lnSpc>
                <a:spcPts val="1900"/>
              </a:lnSpc>
            </a:pPr>
            <a:r>
              <a:rPr lang="pl-PL" sz="1400" dirty="0"/>
              <a:t>10:30–10:55		Kluczowe wnioski </a:t>
            </a:r>
            <a:br>
              <a:rPr lang="pl-PL" sz="1400" dirty="0"/>
            </a:br>
            <a:r>
              <a:rPr lang="pl-PL" sz="1400" dirty="0"/>
              <a:t>				z dotychczasowych działań 							analitycznych i konsultacyjnych</a:t>
            </a:r>
          </a:p>
          <a:p>
            <a:pPr algn="l">
              <a:lnSpc>
                <a:spcPts val="1900"/>
              </a:lnSpc>
            </a:pPr>
            <a:r>
              <a:rPr lang="pl-PL" sz="1400" dirty="0"/>
              <a:t>10:55–11:15		Obszary tematyczne wymagające 						doprecyzowania </a:t>
            </a:r>
          </a:p>
          <a:p>
            <a:pPr algn="l">
              <a:lnSpc>
                <a:spcPts val="1900"/>
              </a:lnSpc>
            </a:pPr>
            <a:r>
              <a:rPr lang="pl-PL" sz="1400" dirty="0"/>
              <a:t>11:15–11:35		Plan działań projektowych</a:t>
            </a:r>
          </a:p>
          <a:p>
            <a:pPr algn="l">
              <a:lnSpc>
                <a:spcPts val="1900"/>
              </a:lnSpc>
            </a:pPr>
            <a:r>
              <a:rPr lang="pl-PL" sz="1400" dirty="0"/>
              <a:t>11:35–11:50		Dyskusja    </a:t>
            </a:r>
          </a:p>
          <a:p>
            <a:pPr algn="l">
              <a:lnSpc>
                <a:spcPts val="1900"/>
              </a:lnSpc>
            </a:pPr>
            <a:r>
              <a:rPr lang="pl-PL" sz="1400" dirty="0"/>
              <a:t>11:50–11:55		Wolne wnioski</a:t>
            </a:r>
          </a:p>
          <a:p>
            <a:pPr algn="l">
              <a:lnSpc>
                <a:spcPts val="1900"/>
              </a:lnSpc>
            </a:pPr>
            <a:r>
              <a:rPr lang="pl-PL" sz="1400" dirty="0"/>
              <a:t>11:55–12:00		Podsumowanie i zakończenie 							posiedzenia</a:t>
            </a:r>
          </a:p>
          <a:p>
            <a:pPr algn="l">
              <a:lnSpc>
                <a:spcPts val="1900"/>
              </a:lnSpc>
            </a:pPr>
            <a:r>
              <a:rPr lang="pl-PL" sz="1400" dirty="0"/>
              <a:t>12:00			Obiad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7780F-53BC-B089-A611-571DDDBC5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a 11">
            <a:extLst>
              <a:ext uri="{FF2B5EF4-FFF2-40B4-BE49-F238E27FC236}">
                <a16:creationId xmlns:a16="http://schemas.microsoft.com/office/drawing/2014/main" id="{AF726048-BF68-2918-D21B-9161AED888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491630"/>
            <a:ext cx="9144000" cy="28689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E7D7A74-989F-54AF-6E92-19ABB0E35C4F}"/>
              </a:ext>
            </a:extLst>
          </p:cNvPr>
          <p:cNvSpPr txBox="1">
            <a:spLocks/>
          </p:cNvSpPr>
          <p:nvPr/>
        </p:nvSpPr>
        <p:spPr>
          <a:xfrm>
            <a:off x="3851920" y="1900630"/>
            <a:ext cx="5542066" cy="89839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4" rtl="0" eaLnBrk="1" latinLnBrk="0" hangingPunct="1">
              <a:lnSpc>
                <a:spcPts val="2381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0" name="Tytuł 2">
            <a:extLst>
              <a:ext uri="{FF2B5EF4-FFF2-40B4-BE49-F238E27FC236}">
                <a16:creationId xmlns:a16="http://schemas.microsoft.com/office/drawing/2014/main" id="{42780ED0-AF76-41B0-26C9-73A3EE773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216" y="2283718"/>
            <a:ext cx="4824536" cy="734818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2400">
                <a:solidFill>
                  <a:schemeClr val="bg1"/>
                </a:solidFill>
              </a:rPr>
              <a:t>Plan działań projektowych</a:t>
            </a: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642D3920-77C0-631F-2CFD-17BDB1C43C27}"/>
              </a:ext>
            </a:extLst>
          </p:cNvPr>
          <p:cNvGrpSpPr/>
          <p:nvPr/>
        </p:nvGrpSpPr>
        <p:grpSpPr>
          <a:xfrm>
            <a:off x="3948216" y="1808781"/>
            <a:ext cx="1494213" cy="330921"/>
            <a:chOff x="9852868" y="423373"/>
            <a:chExt cx="2109558" cy="467200"/>
          </a:xfrm>
        </p:grpSpPr>
        <p:sp>
          <p:nvSpPr>
            <p:cNvPr id="14" name="pole tekstowe 13">
              <a:extLst>
                <a:ext uri="{FF2B5EF4-FFF2-40B4-BE49-F238E27FC236}">
                  <a16:creationId xmlns:a16="http://schemas.microsoft.com/office/drawing/2014/main" id="{A487404F-A637-AF5F-8379-AA67813A0B59}"/>
                </a:ext>
              </a:extLst>
            </p:cNvPr>
            <p:cNvSpPr txBox="1"/>
            <p:nvPr/>
          </p:nvSpPr>
          <p:spPr>
            <a:xfrm>
              <a:off x="10600100" y="456048"/>
              <a:ext cx="1362326" cy="434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l-PL" sz="1400" b="1" spc="0" baseline="0">
                  <a:ln/>
                  <a:solidFill>
                    <a:schemeClr val="bg1"/>
                  </a:solidFill>
                  <a:latin typeface="Open Sans"/>
                  <a:ea typeface="Open Sans"/>
                  <a:cs typeface="Open Sans"/>
                  <a:sym typeface="Open Sans"/>
                  <a:rtl val="0"/>
                </a:rPr>
                <a:t>e-Granty</a:t>
              </a:r>
            </a:p>
          </p:txBody>
        </p:sp>
        <p:pic>
          <p:nvPicPr>
            <p:cNvPr id="16" name="Grafika 15">
              <a:extLst>
                <a:ext uri="{FF2B5EF4-FFF2-40B4-BE49-F238E27FC236}">
                  <a16:creationId xmlns:a16="http://schemas.microsoft.com/office/drawing/2014/main" id="{FC08C7F2-00BF-90AF-4B43-C64F6D60F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852868" y="423373"/>
              <a:ext cx="710060" cy="452120"/>
            </a:xfrm>
            <a:prstGeom prst="rect">
              <a:avLst/>
            </a:prstGeom>
          </p:spPr>
        </p:pic>
      </p:grpSp>
      <p:pic>
        <p:nvPicPr>
          <p:cNvPr id="2" name="Grafika 1">
            <a:extLst>
              <a:ext uri="{FF2B5EF4-FFF2-40B4-BE49-F238E27FC236}">
                <a16:creationId xmlns:a16="http://schemas.microsoft.com/office/drawing/2014/main" id="{9A94F63D-F1BF-7FD6-33EA-520CF59830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-379032" y="760769"/>
            <a:ext cx="4080686" cy="4154451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5EA7DF1E-15F3-735E-C3A7-F450FA099D5F}"/>
              </a:ext>
            </a:extLst>
          </p:cNvPr>
          <p:cNvSpPr txBox="1"/>
          <p:nvPr/>
        </p:nvSpPr>
        <p:spPr>
          <a:xfrm>
            <a:off x="3948215" y="2835785"/>
            <a:ext cx="4816421" cy="959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1" algn="l"/>
            <a:r>
              <a:rPr lang="pl-PL">
                <a:solidFill>
                  <a:schemeClr val="bg1"/>
                </a:solidFill>
              </a:rPr>
              <a:t>Harmonogram kolejnego etapu prac.</a:t>
            </a:r>
          </a:p>
          <a:p>
            <a:pPr marL="171451" algn="l"/>
            <a:r>
              <a:rPr lang="pl-PL">
                <a:solidFill>
                  <a:schemeClr val="bg1"/>
                </a:solidFill>
              </a:rPr>
              <a:t>Planowane warsztaty tematyczne.</a:t>
            </a:r>
          </a:p>
          <a:p>
            <a:pPr marL="171451" algn="l"/>
            <a:r>
              <a:rPr lang="pl-PL">
                <a:solidFill>
                  <a:schemeClr val="bg1"/>
                </a:solidFill>
              </a:rPr>
              <a:t>Badania użytkowników i konsultacje.</a:t>
            </a:r>
          </a:p>
          <a:p>
            <a:pPr marL="171451" algn="l"/>
            <a:r>
              <a:rPr lang="pl-PL">
                <a:solidFill>
                  <a:schemeClr val="bg1"/>
                </a:solidFill>
              </a:rPr>
              <a:t>Prace projektowe i architektoniczne nad platformą.</a:t>
            </a:r>
          </a:p>
        </p:txBody>
      </p:sp>
    </p:spTree>
    <p:extLst>
      <p:ext uri="{BB962C8B-B14F-4D97-AF65-F5344CB8AC3E}">
        <p14:creationId xmlns:p14="http://schemas.microsoft.com/office/powerpoint/2010/main" val="416687213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FB786-B2F1-885C-9A39-C86C5C551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6D3B69-12FF-0C3F-C068-A4C75E298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Harmonogram kolejnego etapu prac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91CA8D5-1671-5635-F46D-F2FFF29F3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89" y="1203598"/>
            <a:ext cx="9036496" cy="342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1730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5D972-669D-CBD9-3EFF-6B9A707C4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CB67F8-D3AF-6909-B60C-90FF7819B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Badania użytkowników i konsultacje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FF50B999-017C-F76A-2FB1-CB2DF930F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390" y="1347054"/>
            <a:ext cx="7389547" cy="25652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ts val="1632"/>
              </a:lnSpc>
              <a:buNone/>
            </a:pPr>
            <a:r>
              <a:rPr lang="pl-PL" sz="1400">
                <a:latin typeface="Open Sans"/>
                <a:ea typeface="Open Sans"/>
                <a:cs typeface="Open Sans"/>
              </a:rPr>
              <a:t>W jakiej roli lub rolach korzystał(a) Pan(i) z systemów do obsługi wniosków grantowych?</a:t>
            </a:r>
            <a:endParaRPr lang="pl-PL" sz="140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378390D4-2DED-A48F-5277-0FE309075C56}"/>
              </a:ext>
            </a:extLst>
          </p:cNvPr>
          <p:cNvSpPr txBox="1"/>
          <p:nvPr/>
        </p:nvSpPr>
        <p:spPr>
          <a:xfrm>
            <a:off x="2777748" y="232170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/>
          </a:p>
        </p:txBody>
      </p:sp>
      <p:sp>
        <p:nvSpPr>
          <p:cNvPr id="6" name="Symbol zastępczy zawartości 6">
            <a:extLst>
              <a:ext uri="{FF2B5EF4-FFF2-40B4-BE49-F238E27FC236}">
                <a16:creationId xmlns:a16="http://schemas.microsoft.com/office/drawing/2014/main" id="{B5996A4D-816C-C535-8104-6FC38BDEE08B}"/>
              </a:ext>
            </a:extLst>
          </p:cNvPr>
          <p:cNvSpPr txBox="1">
            <a:spLocks/>
          </p:cNvSpPr>
          <p:nvPr/>
        </p:nvSpPr>
        <p:spPr>
          <a:xfrm>
            <a:off x="874807" y="4457881"/>
            <a:ext cx="4366128" cy="45009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1451" indent="-171451" algn="l" defTabSz="685804" rtl="0" eaLnBrk="1" latinLnBrk="0" hangingPunct="1">
              <a:lnSpc>
                <a:spcPts val="1633"/>
              </a:lnSpc>
              <a:spcBef>
                <a:spcPts val="750"/>
              </a:spcBef>
              <a:buClr>
                <a:schemeClr val="accent1"/>
              </a:buClr>
              <a:buFontTx/>
              <a:buBlip>
                <a:blip r:embed="rId2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514353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Tx/>
              <a:buBlip>
                <a:blip r:embed="rId3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857256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Tx/>
              <a:buBlip>
                <a:blip r:embed="rId4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200158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1543060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1885963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65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67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69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32"/>
              </a:lnSpc>
              <a:buNone/>
            </a:pPr>
            <a:r>
              <a:rPr lang="pl-PL" sz="1200" i="1">
                <a:latin typeface="Open Sans"/>
                <a:ea typeface="Open Sans"/>
                <a:cs typeface="Open Sans"/>
              </a:rPr>
              <a:t>Liczba pełnych ankiet wynosi 150. Liczebności nie sumują się do 150 ponieważ można było wybrać więcej niż jedną opcję.</a:t>
            </a:r>
            <a:endParaRPr lang="pl-PL" sz="1200" i="1"/>
          </a:p>
        </p:txBody>
      </p:sp>
      <p:pic>
        <p:nvPicPr>
          <p:cNvPr id="9" name="Obraz 8" descr="Obraz zawierający tekst, zrzut ekranu, Czcionka, linia&#10;&#10;Zawartość wygenerowana przez AI może być niepoprawna.">
            <a:extLst>
              <a:ext uri="{FF2B5EF4-FFF2-40B4-BE49-F238E27FC236}">
                <a16:creationId xmlns:a16="http://schemas.microsoft.com/office/drawing/2014/main" id="{67169385-BB16-D2A8-D4BB-E20A384C5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685" y="1600681"/>
            <a:ext cx="7208276" cy="279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301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80F2F-4848-59A7-12CE-C1EF052AA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1FB136-0C69-8B48-E3FB-C1FA72CC6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/>
              <a:t>Badania użytkowników i konsultacje</a:t>
            </a:r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EDE5CBD1-7CF0-CEDB-6058-93D0993A3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390" y="1347054"/>
            <a:ext cx="7509862" cy="246500"/>
          </a:xfrm>
        </p:spPr>
        <p:txBody>
          <a:bodyPr vert="horz" lIns="0" tIns="0" rIns="0" bIns="0" rtlCol="0" anchor="t">
            <a:noAutofit/>
          </a:bodyPr>
          <a:lstStyle/>
          <a:p>
            <a:pPr marL="171450" indent="-171450">
              <a:lnSpc>
                <a:spcPts val="1632"/>
              </a:lnSpc>
              <a:buNone/>
            </a:pPr>
            <a:r>
              <a:rPr lang="pl-PL" sz="1400">
                <a:latin typeface="Open Sans"/>
                <a:ea typeface="Open Sans"/>
                <a:cs typeface="Open Sans"/>
              </a:rPr>
              <a:t>Z którymi instytucjami (agencjami) miał(a) Pan(i) kontakt w ramach procesów grantowych?</a:t>
            </a:r>
          </a:p>
          <a:p>
            <a:pPr marL="171450" indent="-171450">
              <a:lnSpc>
                <a:spcPts val="1632"/>
              </a:lnSpc>
              <a:buNone/>
            </a:pPr>
            <a:endParaRPr lang="pl-PL" sz="1400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5A73D15B-CED7-E778-0EBF-102C1CF4AB99}"/>
              </a:ext>
            </a:extLst>
          </p:cNvPr>
          <p:cNvSpPr txBox="1"/>
          <p:nvPr/>
        </p:nvSpPr>
        <p:spPr>
          <a:xfrm>
            <a:off x="2777748" y="232170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/>
          </a:p>
        </p:txBody>
      </p:sp>
      <p:sp>
        <p:nvSpPr>
          <p:cNvPr id="6" name="Symbol zastępczy zawartości 6">
            <a:extLst>
              <a:ext uri="{FF2B5EF4-FFF2-40B4-BE49-F238E27FC236}">
                <a16:creationId xmlns:a16="http://schemas.microsoft.com/office/drawing/2014/main" id="{E1248E59-1D8F-9C75-FB93-054DEC2F4D3C}"/>
              </a:ext>
            </a:extLst>
          </p:cNvPr>
          <p:cNvSpPr txBox="1">
            <a:spLocks/>
          </p:cNvSpPr>
          <p:nvPr/>
        </p:nvSpPr>
        <p:spPr>
          <a:xfrm>
            <a:off x="6409334" y="3876353"/>
            <a:ext cx="2140287" cy="9012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71451" indent="-171451" algn="l" defTabSz="685804" rtl="0" eaLnBrk="1" latinLnBrk="0" hangingPunct="1">
              <a:lnSpc>
                <a:spcPts val="1633"/>
              </a:lnSpc>
              <a:spcBef>
                <a:spcPts val="750"/>
              </a:spcBef>
              <a:buClr>
                <a:schemeClr val="accent1"/>
              </a:buClr>
              <a:buFontTx/>
              <a:buBlip>
                <a:blip r:embed="rId2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514353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Tx/>
              <a:buBlip>
                <a:blip r:embed="rId3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857256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Tx/>
              <a:buBlip>
                <a:blip r:embed="rId4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200158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1543060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1885963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65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67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69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632"/>
              </a:lnSpc>
              <a:buNone/>
            </a:pPr>
            <a:r>
              <a:rPr lang="pl-PL" sz="1200" i="1">
                <a:latin typeface="Open Sans"/>
                <a:ea typeface="Open Sans"/>
                <a:cs typeface="Open Sans"/>
              </a:rPr>
              <a:t>Liczba pełnych ankiet wynosi 150. Liczebności nie sumują się do 150 ponieważ można było wybrać więcej niż jedną opcję.</a:t>
            </a:r>
            <a:endParaRPr lang="pl-PL" sz="1200" i="1"/>
          </a:p>
        </p:txBody>
      </p:sp>
      <p:pic>
        <p:nvPicPr>
          <p:cNvPr id="3" name="Obraz 2" descr="Obraz zawierający tekst, zrzut ekranu, numer, linia&#10;&#10;Zawartość wygenerowana przez AI może być niepoprawna.">
            <a:extLst>
              <a:ext uri="{FF2B5EF4-FFF2-40B4-BE49-F238E27FC236}">
                <a16:creationId xmlns:a16="http://schemas.microsoft.com/office/drawing/2014/main" id="{FD66E71A-8CBE-72B6-05EC-121DA71D4D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05" y="1729538"/>
            <a:ext cx="5421232" cy="310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06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446D5-5A6C-FC13-8934-D6B17D60C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id="{41FB0D2A-0023-EFCA-138F-1D4A2789A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63" y="612237"/>
            <a:ext cx="6465289" cy="734818"/>
          </a:xfrm>
        </p:spPr>
        <p:txBody>
          <a:bodyPr anchor="t">
            <a:normAutofit/>
          </a:bodyPr>
          <a:lstStyle/>
          <a:p>
            <a:r>
              <a:rPr lang="pl-PL"/>
              <a:t>Planowane warsztaty tematyczne</a:t>
            </a:r>
            <a:br>
              <a:rPr lang="pl-PL"/>
            </a:br>
            <a:r>
              <a:rPr lang="pl-PL" sz="16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warsztaty walidacyjne koncepcji KM1 (marzec-kwiecień 2026)</a:t>
            </a:r>
            <a:endParaRPr lang="pl-PL" sz="1800" b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EE98B28B-7B51-43BD-067E-35FFC25B2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965" y="5021239"/>
            <a:ext cx="923653" cy="122470"/>
          </a:xfrm>
          <a:prstGeom prst="rect">
            <a:avLst/>
          </a:prstGeom>
          <a:noFill/>
        </p:spPr>
        <p:txBody>
          <a:bodyPr vert="horz" lIns="0" tIns="72000" rIns="0" bIns="72000" rtlCol="0" anchor="ctr" anchorCtr="0">
            <a:normAutofit fontScale="25000" lnSpcReduction="20000"/>
          </a:bodyPr>
          <a:lstStyle>
            <a:defPPr>
              <a:defRPr lang="en-US"/>
            </a:defPPr>
            <a:lvl1pPr marL="0" algn="r" defTabSz="357896" rtl="0" eaLnBrk="1" latinLnBrk="0" hangingPunct="1">
              <a:defRPr sz="680" kern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357896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5792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688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1585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9481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7377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5273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3169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lnSpc>
                  <a:spcPct val="90000"/>
                </a:lnSpc>
                <a:spcAft>
                  <a:spcPts val="600"/>
                </a:spcAft>
              </a:pPr>
              <a:t>24</a:t>
            </a:fld>
            <a:endParaRPr lang="pl-PL" sz="200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CDD7F7B1-3C83-B4D5-D63A-A1B4CC666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063" y="1300888"/>
            <a:ext cx="4176073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🎯 Cel warsztatów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Weryfikacja i doprecyzowanie koncepcji biznesowo‑technicznej KM1 poprzez zebranie uwag, różnic procesowych i potrzeb konfiguracyjnych.</a:t>
            </a: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E2EE993D-E46B-00E8-C6D9-F01264008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063" y="3332212"/>
            <a:ext cx="4176074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📚 Siedem obszarów funkcjonalnych</a:t>
            </a:r>
          </a:p>
          <a:p>
            <a:pPr marL="586496" lvl="1" indent="-2286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🛡 </a:t>
            </a:r>
            <a:r>
              <a:rPr kumimoji="0" lang="pl-PL" altLang="pl-PL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e‑Nadużycia</a:t>
            </a: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 (11.03)</a:t>
            </a:r>
          </a:p>
          <a:p>
            <a:pPr marL="586496" lvl="1" indent="-2286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📝 </a:t>
            </a:r>
            <a:r>
              <a:rPr kumimoji="0" lang="pl-PL" altLang="pl-PL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e‑Wniosek</a:t>
            </a: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 (16.03)</a:t>
            </a:r>
          </a:p>
          <a:p>
            <a:pPr marL="586496" lvl="1" indent="-2286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🧪 </a:t>
            </a:r>
            <a:r>
              <a:rPr kumimoji="0" lang="pl-PL" altLang="pl-PL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e‑Recenzja</a:t>
            </a: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 (23.03)</a:t>
            </a:r>
          </a:p>
          <a:p>
            <a:pPr marL="586496" lvl="1" indent="-2286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📄 </a:t>
            </a:r>
            <a:r>
              <a:rPr kumimoji="0" lang="pl-PL" altLang="pl-PL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e‑Umowa</a:t>
            </a: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 (30.03)</a:t>
            </a:r>
          </a:p>
          <a:p>
            <a:pPr marL="586496" lvl="1" indent="-2286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📊 </a:t>
            </a:r>
            <a:r>
              <a:rPr kumimoji="0" lang="pl-PL" altLang="pl-PL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e‑Sprawozdawczość</a:t>
            </a: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 (08.04)</a:t>
            </a:r>
          </a:p>
          <a:p>
            <a:pPr marL="586496" lvl="1" indent="-2286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💰 </a:t>
            </a:r>
            <a:r>
              <a:rPr kumimoji="0" lang="pl-PL" altLang="pl-PL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e‑Rozliczenia</a:t>
            </a: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 (15.04)</a:t>
            </a:r>
          </a:p>
          <a:p>
            <a:pPr marL="586496" lvl="1" indent="-2286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📈 </a:t>
            </a:r>
            <a:r>
              <a:rPr kumimoji="0" lang="pl-PL" altLang="pl-PL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e‑Raportowanie</a:t>
            </a: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 (22.04)</a:t>
            </a:r>
          </a:p>
        </p:txBody>
      </p:sp>
      <p:sp>
        <p:nvSpPr>
          <p:cNvPr id="23" name="Rectangle 18">
            <a:extLst>
              <a:ext uri="{FF2B5EF4-FFF2-40B4-BE49-F238E27FC236}">
                <a16:creationId xmlns:a16="http://schemas.microsoft.com/office/drawing/2014/main" id="{6BB9CE73-E44F-C47B-1836-26A711407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3135" y="1493247"/>
            <a:ext cx="3816555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📅 Zakres czasowy</a:t>
            </a:r>
            <a:br>
              <a:rPr lang="pl-PL" altLang="pl-PL" sz="1200" b="1">
                <a:solidFill>
                  <a:srgbClr val="000000"/>
                </a:solidFill>
                <a:latin typeface="Segoe UI" panose="020B0502040204020203" pitchFamily="34" charset="0"/>
              </a:rPr>
            </a:br>
            <a:endParaRPr kumimoji="0" lang="pl-PL" altLang="pl-PL" sz="12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9 marca – 30 kwietnia 2026</a:t>
            </a:r>
            <a:b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r>
              <a:rPr kumimoji="0" lang="pl-PL" altLang="pl-PL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1 warsztat inauguracyjny + </a:t>
            </a:r>
            <a:br>
              <a:rPr kumimoji="0" lang="pl-PL" altLang="pl-PL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r>
              <a:rPr kumimoji="0" lang="pl-PL" altLang="pl-PL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7 warsztatów tematycznych +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1 podsumowujący</a:t>
            </a:r>
            <a:br>
              <a:rPr kumimoji="0" lang="pl-PL" altLang="pl-PL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b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Format: </a:t>
            </a:r>
            <a:r>
              <a:rPr kumimoji="0" lang="pl-PL" altLang="pl-PL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online</a:t>
            </a: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, z nagraniami udostępnianymi uczestnikom.</a:t>
            </a:r>
            <a:endParaRPr kumimoji="0" lang="pl-PL" altLang="pl-PL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19">
            <a:extLst>
              <a:ext uri="{FF2B5EF4-FFF2-40B4-BE49-F238E27FC236}">
                <a16:creationId xmlns:a16="http://schemas.microsoft.com/office/drawing/2014/main" id="{AD308D33-1530-E6AA-F194-8AF0620D8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3135" y="3332212"/>
            <a:ext cx="3469901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📑 Rezultaty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przeprowadzone warsztaty dla </a:t>
            </a:r>
            <a:b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r>
              <a:rPr kumimoji="0" lang="pl-PL" altLang="pl-PL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100% obszarów funkcjonalnych</a:t>
            </a: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,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skonsolidowana lista uwag i </a:t>
            </a:r>
            <a:r>
              <a:rPr kumimoji="0" lang="pl-PL" altLang="pl-PL" sz="12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ryzyk</a:t>
            </a: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,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identyfikacja obszarów wymagających doprecyzowania i konfigurowalności,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pełne materiały i nagrania udostępnione w repozytorium projektu.</a:t>
            </a:r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FD4A432F-E648-91E3-8BA0-6836D4E13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7063" y="2231911"/>
            <a:ext cx="4176072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👥 Uczestnicy</a:t>
            </a:r>
          </a:p>
          <a:p>
            <a:pPr lvl="1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Pracownicy instytucji </a:t>
            </a:r>
            <a:r>
              <a:rPr kumimoji="0" lang="pl-PL" altLang="pl-PL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reprezentowanych przez członków Rady Konsultacyjnej Projekt</a:t>
            </a:r>
            <a:br>
              <a:rPr kumimoji="0" lang="pl-PL" altLang="pl-PL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r>
              <a:rPr kumimoji="0" lang="pl-PL" altLang="pl-PL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Uczestnicy reprezentują </a:t>
            </a:r>
            <a:r>
              <a:rPr kumimoji="0" lang="pl-PL" altLang="pl-PL" sz="1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pełne spektrum użytkowników instytucjonalnych systemu</a:t>
            </a:r>
            <a:endParaRPr kumimoji="0" lang="pl-PL" altLang="pl-PL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251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A40D3-5467-C5F4-A541-7E6ED61E0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EB8B68A-1DEE-3820-FC21-71DA83848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64" y="612237"/>
            <a:ext cx="7820677" cy="694713"/>
          </a:xfrm>
        </p:spPr>
        <p:txBody>
          <a:bodyPr>
            <a:normAutofit/>
          </a:bodyPr>
          <a:lstStyle/>
          <a:p>
            <a:r>
              <a:rPr lang="pl-PL" sz="1900">
                <a:latin typeface="Open Sans"/>
                <a:ea typeface="Open Sans"/>
                <a:cs typeface="Open Sans"/>
              </a:rPr>
              <a:t>Relizowane prace projektowe i architektoniczne nad platformą</a:t>
            </a:r>
          </a:p>
        </p:txBody>
      </p:sp>
      <p:pic>
        <p:nvPicPr>
          <p:cNvPr id="5" name="Symbol zastępczy zawartości 4" descr="Obraz zawierający tekst, Czcionka, zrzut ekranu, diagram&#10;&#10;Zawartość wygenerowana przez AI może być niepoprawna.">
            <a:extLst>
              <a:ext uri="{FF2B5EF4-FFF2-40B4-BE49-F238E27FC236}">
                <a16:creationId xmlns:a16="http://schemas.microsoft.com/office/drawing/2014/main" id="{645E9438-F96D-96AB-4D1D-6E6C8D021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25939"/>
            <a:ext cx="9098343" cy="3272732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DB61F78-FB1D-2FB3-855B-E06BBAFE4437}"/>
              </a:ext>
            </a:extLst>
          </p:cNvPr>
          <p:cNvSpPr txBox="1"/>
          <p:nvPr/>
        </p:nvSpPr>
        <p:spPr>
          <a:xfrm>
            <a:off x="844061" y="1173773"/>
            <a:ext cx="787790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>
                <a:latin typeface="Open Sans"/>
                <a:ea typeface="Open Sans"/>
                <a:cs typeface="Segoe UI"/>
              </a:rPr>
              <a:t>Zaplanowane prace do maja 2026</a:t>
            </a:r>
          </a:p>
        </p:txBody>
      </p:sp>
    </p:spTree>
    <p:extLst>
      <p:ext uri="{BB962C8B-B14F-4D97-AF65-F5344CB8AC3E}">
        <p14:creationId xmlns:p14="http://schemas.microsoft.com/office/powerpoint/2010/main" val="37850552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id="{A1AD37CF-07AA-3B04-B179-DB07B8D20A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5225" y="3003798"/>
            <a:ext cx="6773550" cy="7401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pl-PL" sz="5300">
                <a:solidFill>
                  <a:schemeClr val="bg1"/>
                </a:solidFill>
              </a:rPr>
              <a:t>e-Granty</a:t>
            </a:r>
            <a:br>
              <a:rPr lang="pl-PL" sz="3600">
                <a:solidFill>
                  <a:schemeClr val="bg1"/>
                </a:solidFill>
              </a:rPr>
            </a:br>
            <a:br>
              <a:rPr lang="pl-PL" sz="3600">
                <a:solidFill>
                  <a:schemeClr val="bg1"/>
                </a:solidFill>
              </a:rPr>
            </a:br>
            <a:r>
              <a:rPr lang="pl-PL" sz="3600">
                <a:solidFill>
                  <a:schemeClr val="bg1"/>
                </a:solidFill>
              </a:rPr>
              <a:t>Makiety platformy</a:t>
            </a:r>
          </a:p>
        </p:txBody>
      </p:sp>
    </p:spTree>
    <p:extLst>
      <p:ext uri="{BB962C8B-B14F-4D97-AF65-F5344CB8AC3E}">
        <p14:creationId xmlns:p14="http://schemas.microsoft.com/office/powerpoint/2010/main" val="3181637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D7D2716-CE1C-A329-7C71-FB8D6C0CE5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889"/>
          <a:stretch>
            <a:fillRect/>
          </a:stretch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5" name="Symbol zastępczy numeru slajdu 4" hidden="1">
            <a:extLst>
              <a:ext uri="{FF2B5EF4-FFF2-40B4-BE49-F238E27FC236}">
                <a16:creationId xmlns:a16="http://schemas.microsoft.com/office/drawing/2014/main" id="{40CF2345-1DD0-A233-D971-481B78F701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7305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8FCDC-52F9-88C5-6A46-A11E30B17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A7A6DA09-A398-EEB7-2524-D28F686A37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8572"/>
          <a:stretch>
            <a:fillRect/>
          </a:stretch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36705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CA59B08-12ED-F9C9-CB31-6604D76CE2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29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5A3B0A8-7B44-B746-86DE-500F469B6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872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49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79B3F6-054E-33B8-A7DF-5BBA1CDFA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a 11">
            <a:extLst>
              <a:ext uri="{FF2B5EF4-FFF2-40B4-BE49-F238E27FC236}">
                <a16:creationId xmlns:a16="http://schemas.microsoft.com/office/drawing/2014/main" id="{0C01A082-93EB-291A-8FE4-C4A439EE6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491630"/>
            <a:ext cx="9144000" cy="28689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DA3DA4-67C0-F2DB-6590-53D0DB7748EE}"/>
              </a:ext>
            </a:extLst>
          </p:cNvPr>
          <p:cNvSpPr txBox="1">
            <a:spLocks/>
          </p:cNvSpPr>
          <p:nvPr/>
        </p:nvSpPr>
        <p:spPr>
          <a:xfrm>
            <a:off x="3851920" y="1900630"/>
            <a:ext cx="5542066" cy="89839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4" rtl="0" eaLnBrk="1" latinLnBrk="0" hangingPunct="1">
              <a:lnSpc>
                <a:spcPts val="2381"/>
              </a:lnSpc>
              <a:spcBef>
                <a:spcPct val="0"/>
              </a:spcBef>
              <a:buNone/>
              <a:defRPr sz="1905" b="1" kern="120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3" name="Tytuł 2">
            <a:extLst>
              <a:ext uri="{FF2B5EF4-FFF2-40B4-BE49-F238E27FC236}">
                <a16:creationId xmlns:a16="http://schemas.microsoft.com/office/drawing/2014/main" id="{F681BF01-F936-53C8-4378-D4532FC7B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216" y="2283718"/>
            <a:ext cx="4824536" cy="607157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pl-PL" sz="2000">
                <a:solidFill>
                  <a:schemeClr val="bg1"/>
                </a:solidFill>
              </a:rPr>
              <a:t>Przedstawienie aktualnego etapu realizacji projektu e-Granty</a:t>
            </a: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9F9865D5-B940-9EC4-AE7A-6156270D1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32" y="812778"/>
            <a:ext cx="3573206" cy="4165984"/>
          </a:xfrm>
          <a:prstGeom prst="rect">
            <a:avLst/>
          </a:prstGeom>
        </p:spPr>
      </p:pic>
      <p:grpSp>
        <p:nvGrpSpPr>
          <p:cNvPr id="6" name="Grupa 5">
            <a:extLst>
              <a:ext uri="{FF2B5EF4-FFF2-40B4-BE49-F238E27FC236}">
                <a16:creationId xmlns:a16="http://schemas.microsoft.com/office/drawing/2014/main" id="{8373CD42-3F4C-7880-4FAB-E7F3C1A549BB}"/>
              </a:ext>
            </a:extLst>
          </p:cNvPr>
          <p:cNvGrpSpPr/>
          <p:nvPr/>
        </p:nvGrpSpPr>
        <p:grpSpPr>
          <a:xfrm>
            <a:off x="3948216" y="1808781"/>
            <a:ext cx="1494213" cy="330921"/>
            <a:chOff x="9852868" y="423373"/>
            <a:chExt cx="2109558" cy="467200"/>
          </a:xfrm>
        </p:grpSpPr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B79C8989-EB4A-A0FC-C4BC-5DE1C835028A}"/>
                </a:ext>
              </a:extLst>
            </p:cNvPr>
            <p:cNvSpPr txBox="1"/>
            <p:nvPr/>
          </p:nvSpPr>
          <p:spPr>
            <a:xfrm>
              <a:off x="10600100" y="456048"/>
              <a:ext cx="1362326" cy="434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l-PL" sz="1400" b="1" spc="0" baseline="0">
                  <a:ln/>
                  <a:solidFill>
                    <a:schemeClr val="bg1"/>
                  </a:solidFill>
                  <a:latin typeface="Open Sans"/>
                  <a:ea typeface="Open Sans"/>
                  <a:cs typeface="Open Sans"/>
                  <a:sym typeface="Open Sans"/>
                  <a:rtl val="0"/>
                </a:rPr>
                <a:t>e-Granty</a:t>
              </a:r>
            </a:p>
          </p:txBody>
        </p:sp>
        <p:pic>
          <p:nvPicPr>
            <p:cNvPr id="10" name="Grafika 9">
              <a:extLst>
                <a:ext uri="{FF2B5EF4-FFF2-40B4-BE49-F238E27FC236}">
                  <a16:creationId xmlns:a16="http://schemas.microsoft.com/office/drawing/2014/main" id="{44612BC4-EF96-A53D-E464-2A1537DCB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852868" y="423373"/>
              <a:ext cx="710060" cy="452120"/>
            </a:xfrm>
            <a:prstGeom prst="rect">
              <a:avLst/>
            </a:prstGeom>
          </p:spPr>
        </p:pic>
      </p:grp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8D816F7-C2D4-5953-9D58-4011A34BD87C}"/>
              </a:ext>
            </a:extLst>
          </p:cNvPr>
          <p:cNvSpPr txBox="1"/>
          <p:nvPr/>
        </p:nvSpPr>
        <p:spPr>
          <a:xfrm>
            <a:off x="3948216" y="2953723"/>
            <a:ext cx="51957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1" algn="l"/>
            <a:r>
              <a:rPr lang="pl-PL" sz="1400">
                <a:solidFill>
                  <a:schemeClr val="bg1"/>
                </a:solidFill>
              </a:rPr>
              <a:t>Podsumowanie pierwszego etapu projektu.</a:t>
            </a:r>
          </a:p>
          <a:p>
            <a:pPr marL="171451" algn="l"/>
            <a:r>
              <a:rPr lang="pl-PL" sz="1400">
                <a:solidFill>
                  <a:schemeClr val="bg1"/>
                </a:solidFill>
              </a:rPr>
              <a:t>Omówienie osiągniętego kamienia milowego</a:t>
            </a:r>
          </a:p>
          <a:p>
            <a:pPr marL="171451" algn="l"/>
            <a:r>
              <a:rPr lang="pl-PL" sz="1400">
                <a:solidFill>
                  <a:schemeClr val="bg1"/>
                </a:solidFill>
              </a:rPr>
              <a:t>Wprowadzenie do drugiego etapu analizy potrzeb użytkowników.</a:t>
            </a:r>
          </a:p>
        </p:txBody>
      </p:sp>
    </p:spTree>
    <p:extLst>
      <p:ext uri="{BB962C8B-B14F-4D97-AF65-F5344CB8AC3E}">
        <p14:creationId xmlns:p14="http://schemas.microsoft.com/office/powerpoint/2010/main" val="301277675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7DFAAD9-D830-E9E4-CF35-8EED655C29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30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0597C7B-CD13-838F-1C63-F0B69E462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958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82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09A5B-C535-B1D2-503D-74880DACF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0">
            <a:extLst>
              <a:ext uri="{FF2B5EF4-FFF2-40B4-BE49-F238E27FC236}">
                <a16:creationId xmlns:a16="http://schemas.microsoft.com/office/drawing/2014/main" id="{8E8DA218-040D-311E-F28D-FB275B0FC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5225" y="2931790"/>
            <a:ext cx="6773550" cy="7401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pl-PL" sz="4000">
                <a:solidFill>
                  <a:schemeClr val="bg1"/>
                </a:solidFill>
              </a:rPr>
              <a:t>e-Granty: Makiety platformy</a:t>
            </a:r>
            <a:br>
              <a:rPr lang="pl-PL" sz="3600">
                <a:solidFill>
                  <a:schemeClr val="bg1"/>
                </a:solidFill>
              </a:rPr>
            </a:br>
            <a:br>
              <a:rPr lang="pl-PL" sz="3600">
                <a:solidFill>
                  <a:schemeClr val="bg1"/>
                </a:solidFill>
              </a:rPr>
            </a:br>
            <a:r>
              <a:rPr lang="pl-PL" sz="3600" b="0">
                <a:solidFill>
                  <a:schemeClr val="bg1"/>
                </a:solidFill>
              </a:rPr>
              <a:t>e-Organizacja</a:t>
            </a:r>
          </a:p>
        </p:txBody>
      </p:sp>
    </p:spTree>
    <p:extLst>
      <p:ext uri="{BB962C8B-B14F-4D97-AF65-F5344CB8AC3E}">
        <p14:creationId xmlns:p14="http://schemas.microsoft.com/office/powerpoint/2010/main" val="12491693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D38DDBFB-3D38-45E5-791C-5E60F7D752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467"/>
          <a:stretch>
            <a:fillRect/>
          </a:stretch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5" name="Symbol zastępczy numeru slajdu 4" hidden="1">
            <a:extLst>
              <a:ext uri="{FF2B5EF4-FFF2-40B4-BE49-F238E27FC236}">
                <a16:creationId xmlns:a16="http://schemas.microsoft.com/office/drawing/2014/main" id="{850CBA2B-22DC-D8C9-FDAB-3085A4BEBC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spcAft>
                  <a:spcPts val="600"/>
                </a:spcAft>
              </a:pPr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8814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065EE-35AA-5154-52CF-3146EE283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7D462F8-06A2-4473-7CA5-06AC54A402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33</a:t>
            </a:fld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3A57BAA-ED8E-59F9-4B39-F3A68E2D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882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398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FEC2866-4498-09CB-2994-7A62F722F8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015AA-59F6-416B-87A6-8E3D940284E2}" type="slidenum">
              <a:rPr lang="pl-PL" smtClean="0"/>
              <a:pPr/>
              <a:t>34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BC66FAC-89F9-98B5-AD12-3A281BE31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" y="0"/>
            <a:ext cx="9143231" cy="758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6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6C81E-15B5-376B-AB68-DADC1A33A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fika 32">
            <a:extLst>
              <a:ext uri="{FF2B5EF4-FFF2-40B4-BE49-F238E27FC236}">
                <a16:creationId xmlns:a16="http://schemas.microsoft.com/office/drawing/2014/main" id="{4DBB1ACF-AC27-77B8-BA6A-7BCCE1F40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491630"/>
            <a:ext cx="9144000" cy="2868995"/>
          </a:xfrm>
          <a:prstGeom prst="rect">
            <a:avLst/>
          </a:prstGeom>
        </p:spPr>
      </p:pic>
      <p:pic>
        <p:nvPicPr>
          <p:cNvPr id="40" name="Obraz 39" descr="Obraz zawierający symbol, Grafika, Czcionka, logo&#10;&#10;Zawartość wygenerowana przez AI może być niepoprawna.">
            <a:extLst>
              <a:ext uri="{FF2B5EF4-FFF2-40B4-BE49-F238E27FC236}">
                <a16:creationId xmlns:a16="http://schemas.microsoft.com/office/drawing/2014/main" id="{3F07B315-1E7F-4A17-5020-F6E9D25F6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615" y="123478"/>
            <a:ext cx="521893" cy="33270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FECB1B4-796E-4E87-52C4-7E44827A2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9370" y="-22106"/>
            <a:ext cx="5758436" cy="5143500"/>
          </a:xfrm>
          <a:prstGeom prst="rect">
            <a:avLst/>
          </a:prstGeom>
        </p:spPr>
      </p:pic>
      <p:sp>
        <p:nvSpPr>
          <p:cNvPr id="10" name="Tytuł 2">
            <a:extLst>
              <a:ext uri="{FF2B5EF4-FFF2-40B4-BE49-F238E27FC236}">
                <a16:creationId xmlns:a16="http://schemas.microsoft.com/office/drawing/2014/main" id="{7D3A64D0-D4FC-2918-8A13-05EA2DEEA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8216" y="2283718"/>
            <a:ext cx="4824536" cy="734818"/>
          </a:xfrm>
        </p:spPr>
        <p:txBody>
          <a:bodyPr anchor="b">
            <a:noAutofit/>
          </a:bodyPr>
          <a:lstStyle/>
          <a:p>
            <a:pPr>
              <a:lnSpc>
                <a:spcPct val="100000"/>
              </a:lnSpc>
            </a:pPr>
            <a:r>
              <a:rPr lang="pl-PL" sz="2400">
                <a:solidFill>
                  <a:schemeClr val="bg1"/>
                </a:solidFill>
              </a:rPr>
              <a:t>Dyskusja i wolne wnioski</a:t>
            </a: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4969908C-268B-C2B4-A596-B62E6E7F061F}"/>
              </a:ext>
            </a:extLst>
          </p:cNvPr>
          <p:cNvGrpSpPr/>
          <p:nvPr/>
        </p:nvGrpSpPr>
        <p:grpSpPr>
          <a:xfrm>
            <a:off x="3948216" y="1808781"/>
            <a:ext cx="1494213" cy="330921"/>
            <a:chOff x="9852868" y="423373"/>
            <a:chExt cx="2109558" cy="467200"/>
          </a:xfrm>
        </p:grpSpPr>
        <p:sp>
          <p:nvSpPr>
            <p:cNvPr id="12" name="pole tekstowe 11">
              <a:extLst>
                <a:ext uri="{FF2B5EF4-FFF2-40B4-BE49-F238E27FC236}">
                  <a16:creationId xmlns:a16="http://schemas.microsoft.com/office/drawing/2014/main" id="{F0CAE4AD-97F8-080F-588C-929CA16060D3}"/>
                </a:ext>
              </a:extLst>
            </p:cNvPr>
            <p:cNvSpPr txBox="1"/>
            <p:nvPr/>
          </p:nvSpPr>
          <p:spPr>
            <a:xfrm>
              <a:off x="10600100" y="456048"/>
              <a:ext cx="1362326" cy="434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pl-PL" sz="1400" b="1" spc="0" baseline="0">
                  <a:ln/>
                  <a:solidFill>
                    <a:schemeClr val="bg1"/>
                  </a:solidFill>
                  <a:latin typeface="Open Sans"/>
                  <a:ea typeface="Open Sans"/>
                  <a:cs typeface="Open Sans"/>
                  <a:sym typeface="Open Sans"/>
                  <a:rtl val="0"/>
                </a:rPr>
                <a:t>e-Granty</a:t>
              </a:r>
            </a:p>
          </p:txBody>
        </p:sp>
        <p:pic>
          <p:nvPicPr>
            <p:cNvPr id="13" name="Grafika 12">
              <a:extLst>
                <a:ext uri="{FF2B5EF4-FFF2-40B4-BE49-F238E27FC236}">
                  <a16:creationId xmlns:a16="http://schemas.microsoft.com/office/drawing/2014/main" id="{D1F8EB42-E6C1-417E-51F1-2BDF14004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852868" y="423373"/>
              <a:ext cx="710060" cy="452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3409025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FC01A5A8-1DE8-4F2F-9F76-A398C21971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>
                <a:solidFill>
                  <a:srgbClr val="BE1466"/>
                </a:solidFill>
              </a:rPr>
              <a:t>Dziękuję za uwagę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229C2C5-54F9-4EC4-92E9-11C5F82C3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D1261-A096-4701-818F-FA57047FD5DA}" type="datetime1">
              <a:rPr lang="pl-PL" smtClean="0"/>
              <a:t>24.03.2026</a:t>
            </a:fld>
            <a:endParaRPr lang="pl-PL"/>
          </a:p>
        </p:txBody>
      </p:sp>
      <p:sp>
        <p:nvSpPr>
          <p:cNvPr id="2" name="Podtytuł 5">
            <a:extLst>
              <a:ext uri="{FF2B5EF4-FFF2-40B4-BE49-F238E27FC236}">
                <a16:creationId xmlns:a16="http://schemas.microsoft.com/office/drawing/2014/main" id="{0F4D6657-E02C-56A4-1222-040EACD82744}"/>
              </a:ext>
            </a:extLst>
          </p:cNvPr>
          <p:cNvSpPr txBox="1">
            <a:spLocks/>
          </p:cNvSpPr>
          <p:nvPr/>
        </p:nvSpPr>
        <p:spPr>
          <a:xfrm>
            <a:off x="1189224" y="3169328"/>
            <a:ext cx="6307138" cy="127654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1451" indent="-171451" algn="l" defTabSz="685804" rtl="0" eaLnBrk="1" latinLnBrk="0" hangingPunct="1">
              <a:lnSpc>
                <a:spcPts val="1633"/>
              </a:lnSpc>
              <a:spcBef>
                <a:spcPts val="750"/>
              </a:spcBef>
              <a:buClr>
                <a:schemeClr val="accent1"/>
              </a:buClr>
              <a:buFontTx/>
              <a:buBlip>
                <a:blip r:embed="rId2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514353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Tx/>
              <a:buBlip>
                <a:blip r:embed="rId3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857256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Tx/>
              <a:buBlip>
                <a:blip r:embed="rId4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200158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1543060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1885963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65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67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69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50000"/>
              </a:lnSpc>
              <a:buNone/>
            </a:pPr>
            <a:r>
              <a:rPr lang="pl-PL" sz="1050" b="1">
                <a:solidFill>
                  <a:srgbClr val="003399"/>
                </a:solidFill>
              </a:rPr>
              <a:t>dr inż. Piotr Sobecki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pl-PL" sz="1050">
                <a:solidFill>
                  <a:srgbClr val="003399"/>
                </a:solidFill>
              </a:rPr>
              <a:t>Kierownik Projektu e-Granty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pl-PL" sz="1050">
                <a:solidFill>
                  <a:srgbClr val="003399"/>
                </a:solidFill>
              </a:rPr>
              <a:t>Kierownik Działu Rozwoju Oprogramowania Biznesowego</a:t>
            </a:r>
          </a:p>
          <a:p>
            <a:pPr marL="0" indent="0">
              <a:lnSpc>
                <a:spcPct val="50000"/>
              </a:lnSpc>
              <a:buNone/>
            </a:pPr>
            <a:endParaRPr lang="pl-PL" sz="1050">
              <a:solidFill>
                <a:srgbClr val="003399"/>
              </a:solidFill>
            </a:endParaRPr>
          </a:p>
          <a:p>
            <a:pPr marL="0" indent="0">
              <a:lnSpc>
                <a:spcPct val="50000"/>
              </a:lnSpc>
              <a:buNone/>
            </a:pPr>
            <a:r>
              <a:rPr lang="pl-PL" sz="1050">
                <a:solidFill>
                  <a:srgbClr val="003399"/>
                </a:solidFill>
              </a:rPr>
              <a:t>Ośrodek Przetwarzania Informacji – Państwowy Instytut Badawczy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pl-PL" sz="1050">
                <a:solidFill>
                  <a:srgbClr val="003399"/>
                </a:solidFill>
              </a:rPr>
              <a:t>piotr.sobecki@opi.org.pl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AED62E03-A1FD-90CA-8D52-BCCAFC48B6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11760" y="1434301"/>
            <a:ext cx="1034142" cy="281433"/>
          </a:xfrm>
          <a:prstGeom prst="rect">
            <a:avLst/>
          </a:prstGeom>
        </p:spPr>
      </p:pic>
      <p:pic>
        <p:nvPicPr>
          <p:cNvPr id="11" name="Obraz 10" descr="Obraz zawierający Grafika, logo, symbol, Czcionka&#10;&#10;Zawartość wygenerowana przez AI może być niepoprawna.">
            <a:extLst>
              <a:ext uri="{FF2B5EF4-FFF2-40B4-BE49-F238E27FC236}">
                <a16:creationId xmlns:a16="http://schemas.microsoft.com/office/drawing/2014/main" id="{44A909AE-0903-5B34-BFFA-01B24E7337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07" y="1415701"/>
            <a:ext cx="1152128" cy="30003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1358BF3D-651C-85E6-4717-8B8D5A1AB1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180047"/>
            <a:ext cx="4085471" cy="368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39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rostokąt 24"/>
          <p:cNvSpPr/>
          <p:nvPr/>
        </p:nvSpPr>
        <p:spPr>
          <a:xfrm>
            <a:off x="380281" y="558934"/>
            <a:ext cx="2336194" cy="6140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pl-PL" sz="1700" b="1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Platforma e-Granty </a:t>
            </a:r>
            <a:br>
              <a:rPr lang="pl-PL" sz="1700" b="1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pl-PL" sz="1700" b="1" dirty="0">
                <a:solidFill>
                  <a:schemeClr val="tx2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 systemy NCBR</a:t>
            </a:r>
          </a:p>
        </p:txBody>
      </p:sp>
      <p:sp>
        <p:nvSpPr>
          <p:cNvPr id="221" name="Prostokąt 7"/>
          <p:cNvSpPr/>
          <p:nvPr/>
        </p:nvSpPr>
        <p:spPr>
          <a:xfrm>
            <a:off x="382069" y="1287482"/>
            <a:ext cx="2823480" cy="186828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357840">
              <a:lnSpc>
                <a:spcPct val="100000"/>
              </a:lnSpc>
            </a:pPr>
            <a:r>
              <a:rPr lang="pl-PL" sz="1050" b="0" u="none" strike="noStrike" dirty="0">
                <a:solidFill>
                  <a:schemeClr val="dk1"/>
                </a:solidFill>
                <a:effectLst/>
                <a:uFillTx/>
                <a:ea typeface="Lato"/>
              </a:rPr>
              <a:t>Projekt e-Granty zakłada stworzenie nowej platformy do obsługi procesów grantowych w obszarze nauki, badań podstawowych oraz B+R, integrującej obecne systemy informatyczne do obsługi wniosków, budowane przez </a:t>
            </a:r>
            <a:br>
              <a:rPr sz="1050" dirty="0"/>
            </a:br>
            <a:r>
              <a:rPr lang="pl-PL" sz="1050" b="0" u="none" strike="noStrike" dirty="0">
                <a:solidFill>
                  <a:schemeClr val="dk1"/>
                </a:solidFill>
                <a:effectLst/>
                <a:uFillTx/>
                <a:ea typeface="Lato"/>
              </a:rPr>
              <a:t>OPI PIB, które wykorzystują obecnie </a:t>
            </a:r>
            <a:r>
              <a:rPr lang="pl-PL" sz="1050" b="0" u="none" strike="noStrike" dirty="0" err="1">
                <a:solidFill>
                  <a:schemeClr val="dk1"/>
                </a:solidFill>
                <a:effectLst/>
                <a:uFillTx/>
                <a:ea typeface="Lato"/>
              </a:rPr>
              <a:t>MNiSW</a:t>
            </a:r>
            <a:r>
              <a:rPr lang="pl-PL" sz="1050" b="0" u="none" strike="noStrike" dirty="0">
                <a:solidFill>
                  <a:schemeClr val="dk1"/>
                </a:solidFill>
                <a:effectLst/>
                <a:uFillTx/>
                <a:ea typeface="Lato"/>
              </a:rPr>
              <a:t>, NCN, NCBR oraz NAWA.  </a:t>
            </a:r>
            <a:endParaRPr lang="pl-PL" sz="1050" b="0" u="none" strike="noStrike" dirty="0">
              <a:solidFill>
                <a:srgbClr val="000000"/>
              </a:solidFill>
              <a:effectLst/>
              <a:uFillTx/>
            </a:endParaRPr>
          </a:p>
          <a:p>
            <a:pPr algn="just" defTabSz="357840">
              <a:lnSpc>
                <a:spcPct val="100000"/>
              </a:lnSpc>
            </a:pPr>
            <a:endParaRPr lang="pl-PL" sz="1050" b="0" u="none" strike="noStrike" dirty="0">
              <a:solidFill>
                <a:srgbClr val="000000"/>
              </a:solidFill>
              <a:effectLst/>
              <a:uFillTx/>
            </a:endParaRPr>
          </a:p>
          <a:p>
            <a:pPr defTabSz="357840">
              <a:lnSpc>
                <a:spcPct val="100000"/>
              </a:lnSpc>
            </a:pPr>
            <a:r>
              <a:rPr lang="pl-PL" sz="1050" b="0" u="none" strike="noStrike" dirty="0">
                <a:solidFill>
                  <a:schemeClr val="dk1"/>
                </a:solidFill>
                <a:effectLst/>
                <a:uFillTx/>
                <a:ea typeface="Lato"/>
              </a:rPr>
              <a:t>Projekt zakłada również integrację własnych systemów informatycznych NCBR służących do obsługi procesów grantowych.</a:t>
            </a:r>
            <a:endParaRPr lang="pl-PL" sz="1050" b="0" u="none" strike="noStrike" dirty="0"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222" name="Oval 32"/>
          <p:cNvSpPr/>
          <p:nvPr/>
        </p:nvSpPr>
        <p:spPr>
          <a:xfrm>
            <a:off x="3323160" y="633600"/>
            <a:ext cx="2664000" cy="2664000"/>
          </a:xfrm>
          <a:prstGeom prst="ellipse">
            <a:avLst/>
          </a:prstGeom>
          <a:solidFill>
            <a:srgbClr val="FFFFFF"/>
          </a:solidFill>
          <a:ln w="3175">
            <a:solidFill>
              <a:srgbClr val="00339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en-US" sz="2000" b="0" u="none" strike="noStrike">
              <a:solidFill>
                <a:srgbClr val="FFFFFF"/>
              </a:solidFill>
              <a:effectLst/>
              <a:uFillTx/>
              <a:latin typeface="Lato"/>
            </a:endParaRPr>
          </a:p>
        </p:txBody>
      </p:sp>
      <p:grpSp>
        <p:nvGrpSpPr>
          <p:cNvPr id="223" name="Group 24"/>
          <p:cNvGrpSpPr/>
          <p:nvPr/>
        </p:nvGrpSpPr>
        <p:grpSpPr>
          <a:xfrm>
            <a:off x="3294360" y="597600"/>
            <a:ext cx="2719800" cy="2719440"/>
            <a:chOff x="3294360" y="597600"/>
            <a:chExt cx="2719800" cy="2719440"/>
          </a:xfrm>
        </p:grpSpPr>
        <p:sp>
          <p:nvSpPr>
            <p:cNvPr id="224" name="Arc 7"/>
            <p:cNvSpPr/>
            <p:nvPr/>
          </p:nvSpPr>
          <p:spPr>
            <a:xfrm rot="7200000">
              <a:off x="3712320" y="1027440"/>
              <a:ext cx="1875240" cy="1875240"/>
            </a:xfrm>
            <a:prstGeom prst="arc">
              <a:avLst>
                <a:gd name="adj1" fmla="val 13037108"/>
                <a:gd name="adj2" fmla="val 20341672"/>
              </a:avLst>
            </a:prstGeom>
            <a:noFill/>
            <a:ln w="307975">
              <a:solidFill>
                <a:srgbClr val="0051B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en-US" sz="2000" b="0" u="none" strike="noStrike">
                <a:solidFill>
                  <a:srgbClr val="FFFFFF"/>
                </a:solidFill>
                <a:effectLst/>
                <a:uFillTx/>
                <a:latin typeface="Lato"/>
              </a:endParaRPr>
            </a:p>
          </p:txBody>
        </p:sp>
        <p:sp>
          <p:nvSpPr>
            <p:cNvPr id="225" name="Arc 6"/>
            <p:cNvSpPr/>
            <p:nvPr/>
          </p:nvSpPr>
          <p:spPr>
            <a:xfrm>
              <a:off x="3710880" y="1027800"/>
              <a:ext cx="1875240" cy="1875240"/>
            </a:xfrm>
            <a:prstGeom prst="arc">
              <a:avLst>
                <a:gd name="adj1" fmla="val 13124794"/>
                <a:gd name="adj2" fmla="val 20319424"/>
              </a:avLst>
            </a:prstGeom>
            <a:noFill/>
            <a:ln w="307975">
              <a:solidFill>
                <a:srgbClr val="00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en-US" sz="2000" b="0" u="none" strike="noStrike">
                <a:solidFill>
                  <a:srgbClr val="FFFFFF"/>
                </a:solidFill>
                <a:effectLst/>
                <a:uFillTx/>
                <a:latin typeface="Lato"/>
              </a:endParaRPr>
            </a:p>
          </p:txBody>
        </p:sp>
        <p:sp>
          <p:nvSpPr>
            <p:cNvPr id="226" name="Arc 8"/>
            <p:cNvSpPr/>
            <p:nvPr/>
          </p:nvSpPr>
          <p:spPr>
            <a:xfrm rot="14400000">
              <a:off x="3738600" y="1020960"/>
              <a:ext cx="1875240" cy="1875240"/>
            </a:xfrm>
            <a:prstGeom prst="arc">
              <a:avLst>
                <a:gd name="adj1" fmla="val 13009644"/>
                <a:gd name="adj2" fmla="val 20438234"/>
              </a:avLst>
            </a:prstGeom>
            <a:noFill/>
            <a:ln w="307975">
              <a:solidFill>
                <a:srgbClr val="5182F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en-US" sz="2000" b="0" u="none" strike="noStrike">
                <a:solidFill>
                  <a:srgbClr val="FFFFFF"/>
                </a:solidFill>
                <a:effectLst/>
                <a:uFillTx/>
                <a:latin typeface="Lato"/>
              </a:endParaRPr>
            </a:p>
          </p:txBody>
        </p:sp>
        <p:sp>
          <p:nvSpPr>
            <p:cNvPr id="227" name="Isosceles Triangle 10"/>
            <p:cNvSpPr/>
            <p:nvPr/>
          </p:nvSpPr>
          <p:spPr>
            <a:xfrm rot="9936600">
              <a:off x="5185800" y="1506600"/>
              <a:ext cx="691920" cy="45468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en-US" sz="2000" b="0" u="none" strike="noStrike">
                <a:solidFill>
                  <a:srgbClr val="FFFFFF"/>
                </a:solidFill>
                <a:effectLst/>
                <a:uFillTx/>
                <a:latin typeface="Lato"/>
              </a:endParaRPr>
            </a:p>
          </p:txBody>
        </p:sp>
        <p:sp>
          <p:nvSpPr>
            <p:cNvPr id="228" name="Isosceles Triangle 11"/>
            <p:cNvSpPr/>
            <p:nvPr/>
          </p:nvSpPr>
          <p:spPr>
            <a:xfrm rot="2734200">
              <a:off x="3668400" y="1087200"/>
              <a:ext cx="691920" cy="454680"/>
            </a:xfrm>
            <a:prstGeom prst="triangle">
              <a:avLst>
                <a:gd name="adj" fmla="val 50000"/>
              </a:avLst>
            </a:prstGeom>
            <a:solidFill>
              <a:srgbClr val="5182F9"/>
            </a:solidFill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en-US" sz="2000" b="0" u="none" strike="noStrike">
                <a:solidFill>
                  <a:srgbClr val="FFFFFF"/>
                </a:solidFill>
                <a:effectLst/>
                <a:uFillTx/>
                <a:latin typeface="Lato"/>
              </a:endParaRPr>
            </a:p>
          </p:txBody>
        </p:sp>
        <p:sp>
          <p:nvSpPr>
            <p:cNvPr id="229" name="Isosceles Triangle 13"/>
            <p:cNvSpPr/>
            <p:nvPr/>
          </p:nvSpPr>
          <p:spPr>
            <a:xfrm rot="17179800">
              <a:off x="4060080" y="2608560"/>
              <a:ext cx="691920" cy="45468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endParaRPr lang="en-US" sz="2000" b="0" u="none" strike="noStrike">
                <a:solidFill>
                  <a:srgbClr val="FFFFFF"/>
                </a:solidFill>
                <a:effectLst/>
                <a:uFillTx/>
                <a:latin typeface="Lato"/>
              </a:endParaRPr>
            </a:p>
          </p:txBody>
        </p:sp>
        <p:sp>
          <p:nvSpPr>
            <p:cNvPr id="230" name="TextBox 14"/>
            <p:cNvSpPr txBox="1"/>
            <p:nvPr/>
          </p:nvSpPr>
          <p:spPr>
            <a:xfrm rot="4336800">
              <a:off x="3735360" y="1001880"/>
              <a:ext cx="1923840" cy="1923840"/>
            </a:xfrm>
            <a:prstGeom prst="rect">
              <a:avLst/>
            </a:prstGeom>
          </p:spPr>
          <p:txBody>
            <a:bodyPr wrap="none" lIns="90000" tIns="45000" rIns="90000" bIns="45000" anchor="t" anchorCtr="1">
              <a:prstTxWarp prst="textArchDown">
                <a:avLst>
                  <a:gd name="adj" fmla="val 0"/>
                </a:avLst>
              </a:prstTxWarp>
              <a:noAutofit/>
            </a:bodyPr>
            <a:lstStyle/>
            <a:p>
              <a:pPr algn="ctr" defTabSz="357840">
                <a:lnSpc>
                  <a:spcPct val="100000"/>
                </a:lnSpc>
              </a:pPr>
              <a:r>
                <a:rPr lang="pl-PL" sz="1000" b="0" u="none" strike="noStrike">
                  <a:ln w="0">
                    <a:noFill/>
                  </a:ln>
                  <a:solidFill>
                    <a:srgbClr val="FFFFFF"/>
                  </a:solidFill>
                  <a:uFillTx/>
                  <a:latin typeface="Lato"/>
                  <a:ea typeface="Lato"/>
                </a:rPr>
                <a:t>Realizacja i monitorowanie</a:t>
              </a:r>
              <a:endParaRPr lang="pl-PL" sz="1000" b="0" u="none" strike="noStrike">
                <a:ln w="0">
                  <a:noFill/>
                </a:ln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231" name="TextBox 16"/>
            <p:cNvSpPr txBox="1"/>
            <p:nvPr/>
          </p:nvSpPr>
          <p:spPr>
            <a:xfrm rot="1084800">
              <a:off x="3711240" y="1065240"/>
              <a:ext cx="1830960" cy="1830960"/>
            </a:xfrm>
            <a:prstGeom prst="rect">
              <a:avLst/>
            </a:prstGeom>
          </p:spPr>
          <p:txBody>
            <a:bodyPr wrap="none" lIns="90000" tIns="45000" rIns="90000" bIns="45000" anchor="b" anchorCtr="1">
              <a:prstTxWarp prst="textArchUp">
                <a:avLst>
                  <a:gd name="adj" fmla="val 10800000"/>
                </a:avLst>
              </a:prstTxWarp>
              <a:noAutofit/>
            </a:bodyPr>
            <a:lstStyle/>
            <a:p>
              <a:pPr algn="ctr" defTabSz="357840">
                <a:lnSpc>
                  <a:spcPct val="100000"/>
                </a:lnSpc>
              </a:pPr>
              <a:r>
                <a:rPr lang="pl-PL" sz="1000" b="0" u="none" strike="noStrike">
                  <a:ln w="0">
                    <a:noFill/>
                  </a:ln>
                  <a:solidFill>
                    <a:srgbClr val="FFFFFF"/>
                  </a:solidFill>
                  <a:uFillTx/>
                  <a:latin typeface="Lato"/>
                  <a:ea typeface="Lato"/>
                </a:rPr>
                <a:t>Wnioskowanie i składanie</a:t>
              </a:r>
              <a:endParaRPr lang="pl-PL" sz="1000" b="0" u="none" strike="noStrike">
                <a:ln w="0">
                  <a:noFill/>
                </a:ln>
                <a:solidFill>
                  <a:srgbClr val="FFFFFF"/>
                </a:solidFill>
                <a:uFillTx/>
                <a:latin typeface="Arial"/>
              </a:endParaRPr>
            </a:p>
          </p:txBody>
        </p:sp>
        <p:sp>
          <p:nvSpPr>
            <p:cNvPr id="232" name="TextBox 15"/>
            <p:cNvSpPr txBox="1"/>
            <p:nvPr/>
          </p:nvSpPr>
          <p:spPr>
            <a:xfrm rot="18996600">
              <a:off x="3692160" y="995400"/>
              <a:ext cx="1923840" cy="1923840"/>
            </a:xfrm>
            <a:prstGeom prst="rect">
              <a:avLst/>
            </a:prstGeom>
          </p:spPr>
          <p:txBody>
            <a:bodyPr wrap="none" lIns="90000" tIns="45000" rIns="90000" bIns="45000" anchor="t" anchorCtr="1">
              <a:prstTxWarp prst="textArchDown">
                <a:avLst>
                  <a:gd name="adj" fmla="val 0"/>
                </a:avLst>
              </a:prstTxWarp>
              <a:noAutofit/>
            </a:bodyPr>
            <a:lstStyle/>
            <a:p>
              <a:pPr algn="ctr" defTabSz="357840">
                <a:lnSpc>
                  <a:spcPct val="100000"/>
                </a:lnSpc>
              </a:pPr>
              <a:r>
                <a:rPr lang="pl-PL" sz="1000" b="0" u="none" strike="noStrike">
                  <a:ln w="0">
                    <a:noFill/>
                  </a:ln>
                  <a:solidFill>
                    <a:srgbClr val="FFFFFF"/>
                  </a:solidFill>
                  <a:uFillTx/>
                  <a:latin typeface="Lato"/>
                  <a:ea typeface="Lato"/>
                </a:rPr>
                <a:t>Proces oceny dokumentów</a:t>
              </a:r>
              <a:endParaRPr lang="pl-PL" sz="1000" b="0" u="none" strike="noStrike">
                <a:ln w="0">
                  <a:noFill/>
                </a:ln>
                <a:solidFill>
                  <a:srgbClr val="FFFFFF"/>
                </a:solidFill>
                <a:uFillTx/>
                <a:latin typeface="Arial"/>
              </a:endParaRPr>
            </a:p>
          </p:txBody>
        </p:sp>
      </p:grpSp>
      <p:sp>
        <p:nvSpPr>
          <p:cNvPr id="233" name="TextBox 17"/>
          <p:cNvSpPr/>
          <p:nvPr/>
        </p:nvSpPr>
        <p:spPr>
          <a:xfrm>
            <a:off x="631440" y="3747364"/>
            <a:ext cx="2487600" cy="260156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spAutoFit/>
          </a:bodyPr>
          <a:lstStyle/>
          <a:p>
            <a:pPr defTabSz="357840">
              <a:lnSpc>
                <a:spcPct val="100000"/>
              </a:lnSpc>
            </a:pPr>
            <a:r>
              <a:rPr lang="pl-PL" sz="1100" b="1" u="none" strike="noStrike">
                <a:solidFill>
                  <a:srgbClr val="FFFFFF"/>
                </a:solidFill>
                <a:effectLst/>
                <a:uFillTx/>
                <a:latin typeface="Calibri Light"/>
                <a:ea typeface="Lato"/>
              </a:rPr>
              <a:t>Systemy państwowe i systemy ION</a:t>
            </a:r>
            <a:endParaRPr lang="pl-PL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4" name="TextBox 18"/>
          <p:cNvSpPr/>
          <p:nvPr/>
        </p:nvSpPr>
        <p:spPr>
          <a:xfrm>
            <a:off x="632520" y="4009320"/>
            <a:ext cx="2487600" cy="706432"/>
          </a:xfrm>
          <a:prstGeom prst="rect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357840">
              <a:lnSpc>
                <a:spcPct val="100000"/>
              </a:lnSpc>
            </a:pPr>
            <a:r>
              <a:rPr lang="pl-PL" sz="1000" b="0" u="none" strike="noStrike">
                <a:solidFill>
                  <a:schemeClr val="dk1"/>
                </a:solidFill>
                <a:effectLst/>
                <a:uFillTx/>
                <a:latin typeface="Calibri Light"/>
                <a:ea typeface="Lato"/>
              </a:rPr>
              <a:t>Węzeł Krajowy</a:t>
            </a:r>
            <a:endParaRPr lang="pl-P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357840">
              <a:lnSpc>
                <a:spcPct val="100000"/>
              </a:lnSpc>
            </a:pPr>
            <a:r>
              <a:rPr lang="pl-PL" sz="1000" b="0" u="none" strike="noStrike">
                <a:solidFill>
                  <a:schemeClr val="dk1"/>
                </a:solidFill>
                <a:effectLst/>
                <a:uFillTx/>
                <a:latin typeface="Calibri Light"/>
                <a:ea typeface="Lato"/>
              </a:rPr>
              <a:t>REGON, TERYT, CST 2021</a:t>
            </a:r>
            <a:endParaRPr lang="pl-P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357840">
              <a:lnSpc>
                <a:spcPct val="100000"/>
              </a:lnSpc>
            </a:pPr>
            <a:r>
              <a:rPr lang="pl-PL" sz="1000" b="0" u="none" strike="noStrike">
                <a:solidFill>
                  <a:schemeClr val="dk1"/>
                </a:solidFill>
                <a:effectLst/>
                <a:uFillTx/>
                <a:latin typeface="Calibri Light"/>
                <a:ea typeface="Lato"/>
              </a:rPr>
              <a:t>Systemy EZD (PUW/RP)</a:t>
            </a:r>
            <a:endParaRPr lang="pl-P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357840">
              <a:lnSpc>
                <a:spcPct val="100000"/>
              </a:lnSpc>
            </a:pPr>
            <a:endParaRPr lang="pl-P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5" name="TextBox 19"/>
          <p:cNvSpPr/>
          <p:nvPr/>
        </p:nvSpPr>
        <p:spPr>
          <a:xfrm>
            <a:off x="3404880" y="3747364"/>
            <a:ext cx="2487600" cy="260156"/>
          </a:xfrm>
          <a:prstGeom prst="rect">
            <a:avLst/>
          </a:prstGeom>
          <a:solidFill>
            <a:srgbClr val="BE14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spAutoFit/>
          </a:bodyPr>
          <a:lstStyle/>
          <a:p>
            <a:pPr defTabSz="357840">
              <a:lnSpc>
                <a:spcPct val="100000"/>
              </a:lnSpc>
            </a:pPr>
            <a:r>
              <a:rPr lang="pl-PL" sz="1100" b="1" u="none" strike="noStrike">
                <a:solidFill>
                  <a:srgbClr val="FFFFFF"/>
                </a:solidFill>
                <a:effectLst/>
                <a:uFillTx/>
                <a:latin typeface="Calibri Light"/>
                <a:ea typeface="Lato"/>
              </a:rPr>
              <a:t>Systemy IT OPI PIB</a:t>
            </a:r>
            <a:endParaRPr lang="pl-PL" sz="11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6" name="TextBox 20"/>
          <p:cNvSpPr/>
          <p:nvPr/>
        </p:nvSpPr>
        <p:spPr>
          <a:xfrm>
            <a:off x="3404880" y="4009320"/>
            <a:ext cx="2487600" cy="706432"/>
          </a:xfrm>
          <a:prstGeom prst="rect">
            <a:avLst/>
          </a:prstGeom>
          <a:solidFill>
            <a:schemeClr val="accent2">
              <a:lumMod val="20000"/>
              <a:lumOff val="80000"/>
              <a:alpha val="2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357840">
              <a:lnSpc>
                <a:spcPct val="100000"/>
              </a:lnSpc>
            </a:pPr>
            <a:r>
              <a:rPr lang="pl-PL" sz="1000" b="0" u="none" strike="noStrike">
                <a:solidFill>
                  <a:schemeClr val="dk1"/>
                </a:solidFill>
                <a:effectLst/>
                <a:uFillTx/>
                <a:latin typeface="Calibri Light"/>
                <a:ea typeface="Lato"/>
              </a:rPr>
              <a:t>Systemy OSF, NAWA, ZSUN Helpdesk</a:t>
            </a:r>
            <a:br>
              <a:rPr sz="1000"/>
            </a:br>
            <a:r>
              <a:rPr lang="pl-PL" sz="1000" b="0" u="none" strike="noStrike">
                <a:solidFill>
                  <a:schemeClr val="dk1"/>
                </a:solidFill>
                <a:effectLst/>
                <a:uFillTx/>
                <a:latin typeface="Calibri Light"/>
                <a:ea typeface="Lato"/>
              </a:rPr>
              <a:t>POL-on, RAD-on, Ludzie Nauki, </a:t>
            </a:r>
            <a:endParaRPr lang="pl-P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357840">
              <a:lnSpc>
                <a:spcPct val="100000"/>
              </a:lnSpc>
            </a:pPr>
            <a:r>
              <a:rPr lang="pl-PL" sz="1000" b="0" u="none" strike="noStrike">
                <a:solidFill>
                  <a:schemeClr val="dk1"/>
                </a:solidFill>
                <a:effectLst/>
                <a:uFillTx/>
                <a:latin typeface="Calibri Light"/>
                <a:ea typeface="Lato"/>
              </a:rPr>
              <a:t>Jednolity System Doboru Ekspertów</a:t>
            </a:r>
            <a:endParaRPr lang="pl-P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357840">
              <a:lnSpc>
                <a:spcPct val="100000"/>
              </a:lnSpc>
            </a:pPr>
            <a:r>
              <a:rPr lang="pl-PL" sz="1000" b="0" u="none" strike="noStrike">
                <a:solidFill>
                  <a:schemeClr val="dk1"/>
                </a:solidFill>
                <a:effectLst/>
                <a:uFillTx/>
                <a:latin typeface="Calibri Light"/>
                <a:ea typeface="Lato"/>
              </a:rPr>
              <a:t>Jednolity System Antyplagiatowy</a:t>
            </a:r>
            <a:endParaRPr lang="pl-P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7" name="TextBox 21"/>
          <p:cNvSpPr/>
          <p:nvPr/>
        </p:nvSpPr>
        <p:spPr>
          <a:xfrm>
            <a:off x="6178680" y="3747364"/>
            <a:ext cx="2487600" cy="260156"/>
          </a:xfrm>
          <a:prstGeom prst="rect">
            <a:avLst/>
          </a:prstGeom>
          <a:solidFill>
            <a:schemeClr val="accent4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spAutoFit/>
          </a:bodyPr>
          <a:lstStyle/>
          <a:p>
            <a:pPr defTabSz="357840">
              <a:lnSpc>
                <a:spcPct val="100000"/>
              </a:lnSpc>
            </a:pPr>
            <a:r>
              <a:rPr lang="pl-PL" sz="1100" b="1" u="none" strike="noStrike">
                <a:solidFill>
                  <a:srgbClr val="FFFFFF"/>
                </a:solidFill>
                <a:effectLst/>
                <a:uFillTx/>
                <a:latin typeface="Calibri Light"/>
                <a:ea typeface="Lato"/>
              </a:rPr>
              <a:t>Systemy IT NCBR - rozbudowa</a:t>
            </a:r>
            <a:endParaRPr lang="pl-PL" sz="1100" b="0" u="none" strike="noStrike">
              <a:solidFill>
                <a:srgbClr val="FFFFFF"/>
              </a:solidFill>
              <a:effectLst/>
              <a:uFillTx/>
              <a:latin typeface="Arial"/>
            </a:endParaRPr>
          </a:p>
        </p:txBody>
      </p:sp>
      <p:sp>
        <p:nvSpPr>
          <p:cNvPr id="238" name="TextBox 22"/>
          <p:cNvSpPr/>
          <p:nvPr/>
        </p:nvSpPr>
        <p:spPr>
          <a:xfrm>
            <a:off x="6180120" y="4009320"/>
            <a:ext cx="2487600" cy="706432"/>
          </a:xfrm>
          <a:prstGeom prst="rect">
            <a:avLst/>
          </a:prstGeom>
          <a:solidFill>
            <a:schemeClr val="accent3">
              <a:lumMod val="20000"/>
              <a:lumOff val="80000"/>
              <a:alpha val="2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357840">
              <a:lnSpc>
                <a:spcPct val="100000"/>
              </a:lnSpc>
            </a:pPr>
            <a:r>
              <a:rPr lang="pl-PL" sz="1000" b="0" u="none" strike="noStrike">
                <a:solidFill>
                  <a:schemeClr val="dk1"/>
                </a:solidFill>
                <a:effectLst/>
                <a:uFillTx/>
                <a:latin typeface="Calibri Light"/>
                <a:ea typeface="Lato"/>
              </a:rPr>
              <a:t>Systemy LSI, Cyfrowy Ekspert, Info Ekspert</a:t>
            </a:r>
            <a:endParaRPr lang="pl-P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357840">
              <a:lnSpc>
                <a:spcPct val="100000"/>
              </a:lnSpc>
            </a:pPr>
            <a:endParaRPr lang="pl-P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357840">
              <a:lnSpc>
                <a:spcPct val="100000"/>
              </a:lnSpc>
            </a:pPr>
            <a:endParaRPr lang="pl-P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357840">
              <a:lnSpc>
                <a:spcPct val="100000"/>
              </a:lnSpc>
            </a:pPr>
            <a:endParaRPr lang="pl-P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239" name="Elbow Connector 34"/>
          <p:cNvCxnSpPr>
            <a:stCxn id="233" idx="0"/>
            <a:endCxn id="237" idx="0"/>
          </p:cNvCxnSpPr>
          <p:nvPr/>
        </p:nvCxnSpPr>
        <p:spPr>
          <a:xfrm rot="5400000" flipH="1" flipV="1">
            <a:off x="4648860" y="973744"/>
            <a:ext cx="12700" cy="5547240"/>
          </a:xfrm>
          <a:prstGeom prst="bentConnector3">
            <a:avLst>
              <a:gd name="adj1" fmla="val 1800000"/>
            </a:avLst>
          </a:prstGeom>
          <a:ln w="12700">
            <a:solidFill>
              <a:srgbClr val="5E94FF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240" name="Straight Connector 45"/>
          <p:cNvCxnSpPr>
            <a:stCxn id="222" idx="4"/>
            <a:endCxn id="235" idx="0"/>
          </p:cNvCxnSpPr>
          <p:nvPr/>
        </p:nvCxnSpPr>
        <p:spPr>
          <a:xfrm flipH="1">
            <a:off x="4648680" y="3297600"/>
            <a:ext cx="6480" cy="449764"/>
          </a:xfrm>
          <a:prstGeom prst="straightConnector1">
            <a:avLst/>
          </a:prstGeom>
          <a:ln w="12700">
            <a:solidFill>
              <a:srgbClr val="5E94FF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241" name="Rectangle 46"/>
          <p:cNvSpPr/>
          <p:nvPr/>
        </p:nvSpPr>
        <p:spPr>
          <a:xfrm>
            <a:off x="4052520" y="1701720"/>
            <a:ext cx="1202040" cy="725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algn="ctr" defTabSz="357840">
              <a:lnSpc>
                <a:spcPct val="89000"/>
              </a:lnSpc>
            </a:pPr>
            <a:r>
              <a:rPr lang="pl-PL" sz="1400" b="1" u="none" strike="noStrike">
                <a:solidFill>
                  <a:srgbClr val="2A6099"/>
                </a:solidFill>
                <a:effectLst/>
                <a:uFillTx/>
                <a:latin typeface="Lato"/>
                <a:ea typeface="Lato"/>
              </a:rPr>
              <a:t>Platforma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357840">
              <a:lnSpc>
                <a:spcPct val="89000"/>
              </a:lnSpc>
            </a:pPr>
            <a:r>
              <a:rPr lang="pl-PL" sz="1400" b="1" u="none" strike="noStrike">
                <a:solidFill>
                  <a:srgbClr val="2A6099"/>
                </a:solidFill>
                <a:effectLst/>
                <a:uFillTx/>
                <a:latin typeface="Lato"/>
                <a:ea typeface="Lato"/>
              </a:rPr>
              <a:t>e-Granty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357840">
              <a:lnSpc>
                <a:spcPct val="89000"/>
              </a:lnSpc>
            </a:pPr>
            <a:endParaRPr lang="pl-PL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357840">
              <a:lnSpc>
                <a:spcPct val="89000"/>
              </a:lnSpc>
            </a:pPr>
            <a:r>
              <a:rPr lang="pl-PL" sz="800" b="0" u="none" strike="noStrike">
                <a:solidFill>
                  <a:schemeClr val="dk1"/>
                </a:solidFill>
                <a:effectLst/>
                <a:uFillTx/>
                <a:latin typeface="Lato"/>
                <a:ea typeface="Lato"/>
              </a:rPr>
              <a:t>pełna obsługa procesów grantowych</a:t>
            </a:r>
            <a:endParaRPr lang="pl-PL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42" name="Obraz 81"/>
          <p:cNvPicPr/>
          <p:nvPr/>
        </p:nvPicPr>
        <p:blipFill>
          <a:blip r:embed="rId3"/>
          <a:stretch/>
        </p:blipFill>
        <p:spPr>
          <a:xfrm>
            <a:off x="6126120" y="1802520"/>
            <a:ext cx="1182184" cy="322006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43" name="Obraz 82"/>
          <p:cNvPicPr/>
          <p:nvPr/>
        </p:nvPicPr>
        <p:blipFill>
          <a:blip r:embed="rId4"/>
          <a:srcRect r="43676"/>
          <a:stretch/>
        </p:blipFill>
        <p:spPr>
          <a:xfrm>
            <a:off x="7792200" y="3341880"/>
            <a:ext cx="957960" cy="363600"/>
          </a:xfrm>
          <a:prstGeom prst="rect">
            <a:avLst/>
          </a:prstGeom>
          <a:noFill/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Oval 14"/>
          <p:cNvSpPr/>
          <p:nvPr/>
        </p:nvSpPr>
        <p:spPr>
          <a:xfrm>
            <a:off x="260304" y="1627368"/>
            <a:ext cx="619560" cy="619560"/>
          </a:xfrm>
          <a:prstGeom prst="ellipse">
            <a:avLst/>
          </a:prstGeom>
          <a:solidFill>
            <a:schemeClr val="bg1"/>
          </a:solidFill>
          <a:ln w="6350">
            <a:solidFill>
              <a:srgbClr val="003399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96120" rIns="0" bIns="45000" numCol="1" spcCol="0" anchor="ctr">
            <a:noAutofit/>
          </a:bodyPr>
          <a:lstStyle/>
          <a:p>
            <a:pPr algn="ctr" defTabSz="357840">
              <a:lnSpc>
                <a:spcPct val="85000"/>
              </a:lnSpc>
            </a:pPr>
            <a:r>
              <a:rPr lang="pl-PL" sz="9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1 Paź</a:t>
            </a:r>
            <a:br>
              <a:rPr sz="900"/>
            </a:br>
            <a:r>
              <a:rPr lang="en-US" sz="1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2</a:t>
            </a:r>
            <a:r>
              <a:rPr lang="pl-PL" sz="1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025</a:t>
            </a:r>
            <a:endParaRPr lang="pl-PL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7" name="Oval 10"/>
          <p:cNvSpPr/>
          <p:nvPr/>
        </p:nvSpPr>
        <p:spPr>
          <a:xfrm>
            <a:off x="4210944" y="1772448"/>
            <a:ext cx="322560" cy="322560"/>
          </a:xfrm>
          <a:prstGeom prst="ellipse">
            <a:avLst/>
          </a:prstGeom>
          <a:noFill/>
          <a:ln w="6350">
            <a:solidFill>
              <a:srgbClr val="6BB1E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96120" rIns="0" bIns="45000" numCol="1" spcCol="0" anchor="ctr">
            <a:noAutofit/>
          </a:bodyPr>
          <a:lstStyle/>
          <a:p>
            <a:pPr algn="ctr" defTabSz="357840">
              <a:lnSpc>
                <a:spcPct val="85000"/>
              </a:lnSpc>
            </a:pPr>
            <a:r>
              <a:rPr lang="pl-PL" sz="75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sie</a:t>
            </a:r>
            <a:endParaRPr lang="pl-PL" sz="7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357840">
              <a:lnSpc>
                <a:spcPct val="85000"/>
              </a:lnSpc>
            </a:pPr>
            <a:r>
              <a:rPr lang="pl-PL" sz="82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2026</a:t>
            </a:r>
            <a:endParaRPr lang="pl-PL" sz="82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248" name="Straight Connector 95"/>
          <p:cNvCxnSpPr>
            <a:stCxn id="249" idx="6"/>
            <a:endCxn id="250" idx="2"/>
          </p:cNvCxnSpPr>
          <p:nvPr/>
        </p:nvCxnSpPr>
        <p:spPr>
          <a:xfrm>
            <a:off x="2684184" y="1932648"/>
            <a:ext cx="870120" cy="1440"/>
          </a:xfrm>
          <a:prstGeom prst="straightConnector1">
            <a:avLst/>
          </a:prstGeom>
          <a:ln w="38100">
            <a:solidFill>
              <a:srgbClr val="021239"/>
            </a:solidFill>
            <a:round/>
          </a:ln>
        </p:spPr>
      </p:cxnSp>
      <p:cxnSp>
        <p:nvCxnSpPr>
          <p:cNvPr id="251" name="Straight Connector 98"/>
          <p:cNvCxnSpPr>
            <a:stCxn id="247" idx="6"/>
            <a:endCxn id="252" idx="2"/>
          </p:cNvCxnSpPr>
          <p:nvPr/>
        </p:nvCxnSpPr>
        <p:spPr>
          <a:xfrm>
            <a:off x="4533504" y="1933728"/>
            <a:ext cx="1302480" cy="360"/>
          </a:xfrm>
          <a:prstGeom prst="straightConnector1">
            <a:avLst/>
          </a:prstGeom>
          <a:ln w="38100">
            <a:solidFill>
              <a:srgbClr val="021239"/>
            </a:solidFill>
            <a:round/>
          </a:ln>
        </p:spPr>
      </p:cxnSp>
      <p:sp>
        <p:nvSpPr>
          <p:cNvPr id="253" name="Right Arrow 9"/>
          <p:cNvSpPr/>
          <p:nvPr/>
        </p:nvSpPr>
        <p:spPr>
          <a:xfrm rot="5400000">
            <a:off x="2695704" y="1723128"/>
            <a:ext cx="234360" cy="9864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 lIns="90000" tIns="5040" rIns="90000" bIns="5040" anchor="ctr">
            <a:noAutofit/>
          </a:bodyPr>
          <a:lstStyle/>
          <a:p>
            <a:endParaRPr lang="en-US" sz="105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54" name="Prostokąt 32"/>
          <p:cNvSpPr/>
          <p:nvPr/>
        </p:nvSpPr>
        <p:spPr>
          <a:xfrm>
            <a:off x="1722532" y="3643758"/>
            <a:ext cx="1141560" cy="860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357840">
              <a:lnSpc>
                <a:spcPct val="100000"/>
              </a:lnSpc>
            </a:pPr>
            <a:r>
              <a:rPr lang="pl-PL" sz="1000" b="0" u="none" strike="noStrike"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Calibri Light"/>
              </a:rPr>
              <a:t>KM1</a:t>
            </a:r>
            <a:br>
              <a:rPr sz="1000"/>
            </a:br>
            <a:r>
              <a:rPr lang="pl-PL" sz="1000" b="1" u="none" strike="noStrike">
                <a:solidFill>
                  <a:schemeClr val="accent4">
                    <a:lumMod val="75000"/>
                  </a:schemeClr>
                </a:solidFill>
                <a:effectLst/>
                <a:uFillTx/>
                <a:latin typeface="Calibri Light"/>
              </a:rPr>
              <a:t>Opracowana koncepcja biznesowo-techniczna</a:t>
            </a:r>
            <a:endParaRPr lang="pl-P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5" name="Rectangle 103"/>
          <p:cNvSpPr/>
          <p:nvPr/>
        </p:nvSpPr>
        <p:spPr>
          <a:xfrm>
            <a:off x="-141456" y="2084208"/>
            <a:ext cx="1370520" cy="74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35784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</a:pPr>
            <a:endParaRPr lang="pl-PL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35784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9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Start </a:t>
            </a:r>
            <a:br>
              <a:rPr sz="900"/>
            </a:br>
            <a:r>
              <a:rPr lang="pl-PL" sz="9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E1, E4</a:t>
            </a:r>
            <a:endParaRPr lang="pl-PL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35784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</a:pPr>
            <a:endParaRPr lang="pl-PL" sz="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6" name="Rectangle 103"/>
          <p:cNvSpPr/>
          <p:nvPr/>
        </p:nvSpPr>
        <p:spPr>
          <a:xfrm>
            <a:off x="1984344" y="2254398"/>
            <a:ext cx="1035000" cy="35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35784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9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Koniec </a:t>
            </a:r>
            <a:br>
              <a:rPr sz="900"/>
            </a:br>
            <a:r>
              <a:rPr lang="pl-PL" sz="9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E1</a:t>
            </a:r>
            <a:endParaRPr lang="pl-PL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7" name="Rectangle 103"/>
          <p:cNvSpPr/>
          <p:nvPr/>
        </p:nvSpPr>
        <p:spPr>
          <a:xfrm>
            <a:off x="1218264" y="2241528"/>
            <a:ext cx="1370520" cy="533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35784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9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Start </a:t>
            </a:r>
            <a:br>
              <a:rPr sz="900"/>
            </a:br>
            <a:r>
              <a:rPr lang="pl-PL" sz="9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E2</a:t>
            </a:r>
            <a:endParaRPr lang="pl-PL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35784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</a:pPr>
            <a:endParaRPr lang="pl-PL" sz="7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8" name="Rectangle 103"/>
          <p:cNvSpPr/>
          <p:nvPr/>
        </p:nvSpPr>
        <p:spPr>
          <a:xfrm>
            <a:off x="4073244" y="2245848"/>
            <a:ext cx="679320" cy="35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35784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9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Koniec </a:t>
            </a:r>
            <a:br>
              <a:rPr sz="900"/>
            </a:br>
            <a:r>
              <a:rPr lang="pl-PL" sz="9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E2</a:t>
            </a:r>
            <a:endParaRPr lang="pl-PL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259" name="Grupa 132"/>
          <p:cNvGrpSpPr/>
          <p:nvPr/>
        </p:nvGrpSpPr>
        <p:grpSpPr>
          <a:xfrm>
            <a:off x="3465174" y="3661368"/>
            <a:ext cx="2300790" cy="1168097"/>
            <a:chOff x="4130468" y="3978720"/>
            <a:chExt cx="1700867" cy="1168097"/>
          </a:xfrm>
        </p:grpSpPr>
        <p:sp>
          <p:nvSpPr>
            <p:cNvPr id="260" name="Prostokąt 44"/>
            <p:cNvSpPr/>
            <p:nvPr/>
          </p:nvSpPr>
          <p:spPr>
            <a:xfrm>
              <a:off x="4253399" y="3978720"/>
              <a:ext cx="1577936" cy="116809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defTabSz="357840">
                <a:lnSpc>
                  <a:spcPct val="100000"/>
                </a:lnSpc>
              </a:pPr>
              <a:r>
                <a:rPr lang="pl-PL" sz="1000" b="0" u="none" strike="noStrike">
                  <a:solidFill>
                    <a:srgbClr val="2A6099"/>
                  </a:solidFill>
                  <a:effectLst/>
                  <a:uFillTx/>
                  <a:latin typeface="Calibri Light"/>
                </a:rPr>
                <a:t>KM2</a:t>
              </a:r>
              <a:endParaRPr lang="pl-PL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defTabSz="357840">
                <a:lnSpc>
                  <a:spcPct val="100000"/>
                </a:lnSpc>
              </a:pPr>
              <a:r>
                <a:rPr lang="pl-PL" sz="1000" b="1" u="none" strike="noStrike">
                  <a:solidFill>
                    <a:srgbClr val="2A6099"/>
                  </a:solidFill>
                  <a:effectLst/>
                  <a:uFillTx/>
                  <a:latin typeface="Calibri Light"/>
                </a:rPr>
                <a:t>Analiza potrzeb użytkowników</a:t>
              </a:r>
              <a:endParaRPr lang="pl-PL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  <a:p>
              <a:pPr defTabSz="357840">
                <a:lnSpc>
                  <a:spcPct val="100000"/>
                </a:lnSpc>
              </a:pPr>
              <a:r>
                <a:rPr lang="pl-PL" sz="1000" b="0" u="none" strike="noStrike">
                  <a:solidFill>
                    <a:srgbClr val="2A6099"/>
                  </a:solidFill>
                  <a:effectLst/>
                  <a:uFillTx/>
                  <a:latin typeface="Calibri Light"/>
                </a:rPr>
                <a:t>Badanie grup docelowych i ich preferencji, pozwalające na optymalne dostosowanie funkcjonalności systemu i weryfikację koncepcji biznesowej z KM1. </a:t>
              </a:r>
              <a:endParaRPr lang="pl-PL" sz="1000" b="0" u="none" strike="noStrik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261" name="Freeform 50"/>
            <p:cNvSpPr/>
            <p:nvPr/>
          </p:nvSpPr>
          <p:spPr>
            <a:xfrm>
              <a:off x="4130468" y="4039807"/>
              <a:ext cx="122932" cy="169612"/>
            </a:xfrm>
            <a:custGeom>
              <a:avLst/>
              <a:gdLst>
                <a:gd name="textAreaLeft" fmla="*/ 0 w 133560"/>
                <a:gd name="textAreaRight" fmla="*/ 135000 w 133560"/>
                <a:gd name="textAreaTop" fmla="*/ 0 h 168480"/>
                <a:gd name="textAreaBottom" fmla="*/ 169920 h 168480"/>
                <a:gd name="GluePoint1X" fmla="*/ 187 w 0"/>
                <a:gd name="GluePoint1Y" fmla="*/ 135 h 0"/>
                <a:gd name="GluePoint2X" fmla="*/ 44 w 0"/>
                <a:gd name="GluePoint2Y" fmla="*/ 135 h 0"/>
                <a:gd name="GluePoint3X" fmla="*/ 44 w 0"/>
                <a:gd name="GluePoint3Y" fmla="*/ 156 h 0"/>
                <a:gd name="GluePoint4X" fmla="*/ 187 w 0"/>
                <a:gd name="GluePoint4Y" fmla="*/ 156 h 0"/>
                <a:gd name="GluePoint5X" fmla="*/ 187 w 0"/>
                <a:gd name="GluePoint5Y" fmla="*/ 135 h 0"/>
                <a:gd name="GluePoint6X" fmla="*/ 187 w 0"/>
                <a:gd name="GluePoint6Y" fmla="*/ 95 h 0"/>
                <a:gd name="GluePoint7X" fmla="*/ 44 w 0"/>
                <a:gd name="GluePoint7Y" fmla="*/ 95 h 0"/>
                <a:gd name="GluePoint8X" fmla="*/ 44 w 0"/>
                <a:gd name="GluePoint8Y" fmla="*/ 115 h 0"/>
                <a:gd name="GluePoint9X" fmla="*/ 187 w 0"/>
                <a:gd name="GluePoint9Y" fmla="*/ 115 h 0"/>
                <a:gd name="GluePoint10X" fmla="*/ 187 w 0"/>
                <a:gd name="GluePoint10Y" fmla="*/ 95 h 0"/>
                <a:gd name="GluePoint11X" fmla="*/ 187 w 0"/>
                <a:gd name="GluePoint11Y" fmla="*/ 54 h 0"/>
                <a:gd name="GluePoint12X" fmla="*/ 44 w 0"/>
                <a:gd name="GluePoint12Y" fmla="*/ 54 h 0"/>
                <a:gd name="GluePoint13X" fmla="*/ 44 w 0"/>
                <a:gd name="GluePoint13Y" fmla="*/ 75 h 0"/>
                <a:gd name="GluePoint14X" fmla="*/ 187 w 0"/>
                <a:gd name="GluePoint14Y" fmla="*/ 75 h 0"/>
                <a:gd name="GluePoint15X" fmla="*/ 187 w 0"/>
                <a:gd name="GluePoint15Y" fmla="*/ 54 h 0"/>
                <a:gd name="GluePoint16X" fmla="*/ 44 w 0"/>
                <a:gd name="GluePoint16Y" fmla="*/ 196 h 0"/>
                <a:gd name="GluePoint17X" fmla="*/ 116 w 0"/>
                <a:gd name="GluePoint17Y" fmla="*/ 196 h 0"/>
                <a:gd name="GluePoint18X" fmla="*/ 116 w 0"/>
                <a:gd name="GluePoint18Y" fmla="*/ 176 h 0"/>
                <a:gd name="GluePoint19X" fmla="*/ 44 w 0"/>
                <a:gd name="GluePoint19Y" fmla="*/ 176 h 0"/>
                <a:gd name="GluePoint20X" fmla="*/ 44 w 0"/>
                <a:gd name="GluePoint20Y" fmla="*/ 196 h 0"/>
                <a:gd name="GluePoint21X" fmla="*/ 233 w 0"/>
                <a:gd name="GluePoint21Y" fmla="*/ 29 h 0"/>
                <a:gd name="GluePoint22X" fmla="*/ 233 w 0"/>
                <a:gd name="GluePoint22Y" fmla="*/ 0 h 0"/>
                <a:gd name="GluePoint23X" fmla="*/ 0 w 0"/>
                <a:gd name="GluePoint23Y" fmla="*/ 0 h 0"/>
                <a:gd name="GluePoint24X" fmla="*/ 0 w 0"/>
                <a:gd name="GluePoint24Y" fmla="*/ 301 h 0"/>
                <a:gd name="GluePoint25X" fmla="*/ 29 w 0"/>
                <a:gd name="GluePoint25Y" fmla="*/ 301 h 0"/>
                <a:gd name="GluePoint26X" fmla="*/ 29 w 0"/>
                <a:gd name="GluePoint26Y" fmla="*/ 330 h 0"/>
                <a:gd name="GluePoint27X" fmla="*/ 262 w 0"/>
                <a:gd name="GluePoint27Y" fmla="*/ 330 h 0"/>
                <a:gd name="GluePoint28X" fmla="*/ 262 w 0"/>
                <a:gd name="GluePoint28Y" fmla="*/ 29 h 0"/>
                <a:gd name="GluePoint29X" fmla="*/ 233 w 0"/>
                <a:gd name="GluePoint29Y" fmla="*/ 29 h 0"/>
                <a:gd name="GluePoint30X" fmla="*/ 15 w 0"/>
                <a:gd name="GluePoint30Y" fmla="*/ 286 h 0"/>
                <a:gd name="GluePoint31X" fmla="*/ 15 w 0"/>
                <a:gd name="GluePoint31Y" fmla="*/ 16 h 0"/>
                <a:gd name="GluePoint32X" fmla="*/ 216 w 0"/>
                <a:gd name="GluePoint32Y" fmla="*/ 16 h 0"/>
                <a:gd name="GluePoint33X" fmla="*/ 216 w 0"/>
                <a:gd name="GluePoint33Y" fmla="*/ 216 h 0"/>
                <a:gd name="GluePoint34X" fmla="*/ 148 w 0"/>
                <a:gd name="GluePoint34Y" fmla="*/ 216 h 0"/>
                <a:gd name="GluePoint35X" fmla="*/ 148 w 0"/>
                <a:gd name="GluePoint35Y" fmla="*/ 286 h 0"/>
                <a:gd name="GluePoint36X" fmla="*/ 15 w 0"/>
                <a:gd name="GluePoint36Y" fmla="*/ 286 h 0"/>
                <a:gd name="GluePoint37X" fmla="*/ 245 w 0"/>
                <a:gd name="GluePoint37Y" fmla="*/ 315 h 0"/>
                <a:gd name="GluePoint38X" fmla="*/ 44 w 0"/>
                <a:gd name="GluePoint38Y" fmla="*/ 315 h 0"/>
                <a:gd name="GluePoint39X" fmla="*/ 44 w 0"/>
                <a:gd name="GluePoint39Y" fmla="*/ 301 h 0"/>
                <a:gd name="GluePoint40X" fmla="*/ 155 w 0"/>
                <a:gd name="GluePoint40Y" fmla="*/ 301 h 0"/>
                <a:gd name="GluePoint41X" fmla="*/ 233 w 0"/>
                <a:gd name="GluePoint41Y" fmla="*/ 225 h 0"/>
                <a:gd name="GluePoint42X" fmla="*/ 233 w 0"/>
                <a:gd name="GluePoint42Y" fmla="*/ 45 h 0"/>
                <a:gd name="GluePoint43X" fmla="*/ 245 w 0"/>
                <a:gd name="GluePoint43Y" fmla="*/ 45 h 0"/>
                <a:gd name="GluePoint44X" fmla="*/ 245 w 0"/>
                <a:gd name="GluePoint44Y" fmla="*/ 315 h 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  <a:cxn ang="0">
                  <a:pos x="GluePoint6X" y="GluePoint6Y"/>
                </a:cxn>
                <a:cxn ang="0">
                  <a:pos x="GluePoint7X" y="GluePoint7Y"/>
                </a:cxn>
                <a:cxn ang="0">
                  <a:pos x="GluePoint8X" y="GluePoint8Y"/>
                </a:cxn>
                <a:cxn ang="0">
                  <a:pos x="GluePoint9X" y="GluePoint9Y"/>
                </a:cxn>
                <a:cxn ang="0">
                  <a:pos x="GluePoint10X" y="GluePoint10Y"/>
                </a:cxn>
                <a:cxn ang="0">
                  <a:pos x="GluePoint11X" y="GluePoint11Y"/>
                </a:cxn>
                <a:cxn ang="0">
                  <a:pos x="GluePoint12X" y="GluePoint12Y"/>
                </a:cxn>
                <a:cxn ang="0">
                  <a:pos x="GluePoint13X" y="GluePoint13Y"/>
                </a:cxn>
                <a:cxn ang="0">
                  <a:pos x="GluePoint14X" y="GluePoint14Y"/>
                </a:cxn>
                <a:cxn ang="0">
                  <a:pos x="GluePoint15X" y="GluePoint15Y"/>
                </a:cxn>
                <a:cxn ang="0">
                  <a:pos x="GluePoint16X" y="GluePoint16Y"/>
                </a:cxn>
                <a:cxn ang="0">
                  <a:pos x="GluePoint17X" y="GluePoint17Y"/>
                </a:cxn>
                <a:cxn ang="0">
                  <a:pos x="GluePoint18X" y="GluePoint18Y"/>
                </a:cxn>
                <a:cxn ang="0">
                  <a:pos x="GluePoint19X" y="GluePoint19Y"/>
                </a:cxn>
                <a:cxn ang="0">
                  <a:pos x="GluePoint20X" y="GluePoint20Y"/>
                </a:cxn>
                <a:cxn ang="0">
                  <a:pos x="GluePoint21X" y="GluePoint21Y"/>
                </a:cxn>
                <a:cxn ang="0">
                  <a:pos x="GluePoint22X" y="GluePoint22Y"/>
                </a:cxn>
                <a:cxn ang="0">
                  <a:pos x="GluePoint23X" y="GluePoint23Y"/>
                </a:cxn>
                <a:cxn ang="0">
                  <a:pos x="GluePoint24X" y="GluePoint24Y"/>
                </a:cxn>
                <a:cxn ang="0">
                  <a:pos x="GluePoint25X" y="GluePoint25Y"/>
                </a:cxn>
                <a:cxn ang="0">
                  <a:pos x="GluePoint26X" y="GluePoint26Y"/>
                </a:cxn>
                <a:cxn ang="0">
                  <a:pos x="GluePoint27X" y="GluePoint27Y"/>
                </a:cxn>
                <a:cxn ang="0">
                  <a:pos x="GluePoint28X" y="GluePoint28Y"/>
                </a:cxn>
                <a:cxn ang="0">
                  <a:pos x="GluePoint29X" y="GluePoint29Y"/>
                </a:cxn>
                <a:cxn ang="0">
                  <a:pos x="GluePoint30X" y="GluePoint30Y"/>
                </a:cxn>
                <a:cxn ang="0">
                  <a:pos x="GluePoint31X" y="GluePoint31Y"/>
                </a:cxn>
                <a:cxn ang="0">
                  <a:pos x="GluePoint32X" y="GluePoint32Y"/>
                </a:cxn>
                <a:cxn ang="0">
                  <a:pos x="GluePoint33X" y="GluePoint33Y"/>
                </a:cxn>
                <a:cxn ang="0">
                  <a:pos x="GluePoint34X" y="GluePoint34Y"/>
                </a:cxn>
                <a:cxn ang="0">
                  <a:pos x="GluePoint35X" y="GluePoint35Y"/>
                </a:cxn>
                <a:cxn ang="0">
                  <a:pos x="GluePoint36X" y="GluePoint36Y"/>
                </a:cxn>
                <a:cxn ang="0">
                  <a:pos x="GluePoint37X" y="GluePoint37Y"/>
                </a:cxn>
                <a:cxn ang="0">
                  <a:pos x="GluePoint38X" y="GluePoint38Y"/>
                </a:cxn>
                <a:cxn ang="0">
                  <a:pos x="GluePoint39X" y="GluePoint39Y"/>
                </a:cxn>
                <a:cxn ang="0">
                  <a:pos x="GluePoint40X" y="GluePoint40Y"/>
                </a:cxn>
                <a:cxn ang="0">
                  <a:pos x="GluePoint41X" y="GluePoint41Y"/>
                </a:cxn>
                <a:cxn ang="0">
                  <a:pos x="GluePoint42X" y="GluePoint42Y"/>
                </a:cxn>
                <a:cxn ang="0">
                  <a:pos x="GluePoint43X" y="GluePoint43Y"/>
                </a:cxn>
                <a:cxn ang="0">
                  <a:pos x="GluePoint44X" y="GluePoint44Y"/>
                </a:cxn>
              </a:cxnLst>
              <a:rect l="textAreaLeft" t="textAreaTop" r="textAreaRight" b="textAreaBottom"/>
              <a:pathLst>
                <a:path w="262" h="330">
                  <a:moveTo>
                    <a:pt x="187" y="135"/>
                  </a:moveTo>
                  <a:lnTo>
                    <a:pt x="44" y="135"/>
                  </a:lnTo>
                  <a:lnTo>
                    <a:pt x="44" y="156"/>
                  </a:lnTo>
                  <a:lnTo>
                    <a:pt x="187" y="156"/>
                  </a:lnTo>
                  <a:lnTo>
                    <a:pt x="187" y="135"/>
                  </a:lnTo>
                  <a:close/>
                  <a:moveTo>
                    <a:pt x="187" y="95"/>
                  </a:moveTo>
                  <a:lnTo>
                    <a:pt x="44" y="95"/>
                  </a:lnTo>
                  <a:lnTo>
                    <a:pt x="44" y="115"/>
                  </a:lnTo>
                  <a:lnTo>
                    <a:pt x="187" y="115"/>
                  </a:lnTo>
                  <a:lnTo>
                    <a:pt x="187" y="95"/>
                  </a:lnTo>
                  <a:close/>
                  <a:moveTo>
                    <a:pt x="187" y="54"/>
                  </a:moveTo>
                  <a:lnTo>
                    <a:pt x="44" y="54"/>
                  </a:lnTo>
                  <a:lnTo>
                    <a:pt x="44" y="75"/>
                  </a:lnTo>
                  <a:lnTo>
                    <a:pt x="187" y="75"/>
                  </a:lnTo>
                  <a:lnTo>
                    <a:pt x="187" y="54"/>
                  </a:lnTo>
                  <a:close/>
                  <a:moveTo>
                    <a:pt x="44" y="196"/>
                  </a:moveTo>
                  <a:lnTo>
                    <a:pt x="116" y="196"/>
                  </a:lnTo>
                  <a:lnTo>
                    <a:pt x="116" y="176"/>
                  </a:lnTo>
                  <a:lnTo>
                    <a:pt x="44" y="176"/>
                  </a:lnTo>
                  <a:lnTo>
                    <a:pt x="44" y="196"/>
                  </a:lnTo>
                  <a:close/>
                  <a:moveTo>
                    <a:pt x="233" y="29"/>
                  </a:moveTo>
                  <a:lnTo>
                    <a:pt x="233" y="0"/>
                  </a:lnTo>
                  <a:lnTo>
                    <a:pt x="0" y="0"/>
                  </a:lnTo>
                  <a:lnTo>
                    <a:pt x="0" y="301"/>
                  </a:lnTo>
                  <a:lnTo>
                    <a:pt x="29" y="301"/>
                  </a:lnTo>
                  <a:lnTo>
                    <a:pt x="29" y="330"/>
                  </a:lnTo>
                  <a:lnTo>
                    <a:pt x="262" y="330"/>
                  </a:lnTo>
                  <a:lnTo>
                    <a:pt x="262" y="29"/>
                  </a:lnTo>
                  <a:lnTo>
                    <a:pt x="233" y="29"/>
                  </a:lnTo>
                  <a:close/>
                  <a:moveTo>
                    <a:pt x="15" y="286"/>
                  </a:moveTo>
                  <a:lnTo>
                    <a:pt x="15" y="16"/>
                  </a:lnTo>
                  <a:lnTo>
                    <a:pt x="216" y="16"/>
                  </a:lnTo>
                  <a:lnTo>
                    <a:pt x="216" y="216"/>
                  </a:lnTo>
                  <a:lnTo>
                    <a:pt x="148" y="216"/>
                  </a:lnTo>
                  <a:lnTo>
                    <a:pt x="148" y="286"/>
                  </a:lnTo>
                  <a:lnTo>
                    <a:pt x="15" y="286"/>
                  </a:lnTo>
                  <a:close/>
                  <a:moveTo>
                    <a:pt x="245" y="315"/>
                  </a:moveTo>
                  <a:lnTo>
                    <a:pt x="44" y="315"/>
                  </a:lnTo>
                  <a:lnTo>
                    <a:pt x="44" y="301"/>
                  </a:lnTo>
                  <a:lnTo>
                    <a:pt x="155" y="301"/>
                  </a:lnTo>
                  <a:lnTo>
                    <a:pt x="233" y="225"/>
                  </a:lnTo>
                  <a:lnTo>
                    <a:pt x="233" y="45"/>
                  </a:lnTo>
                  <a:lnTo>
                    <a:pt x="245" y="45"/>
                  </a:lnTo>
                  <a:lnTo>
                    <a:pt x="245" y="31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endParaRPr lang="pl-PL" sz="3200" b="0" u="none" strike="noStrike">
                <a:solidFill>
                  <a:schemeClr val="dk1"/>
                </a:solidFill>
                <a:effectLst/>
                <a:uFillTx/>
                <a:latin typeface="Calibri"/>
              </a:endParaRPr>
            </a:p>
          </p:txBody>
        </p:sp>
      </p:grpSp>
      <p:sp>
        <p:nvSpPr>
          <p:cNvPr id="263" name="Oval 16"/>
          <p:cNvSpPr/>
          <p:nvPr/>
        </p:nvSpPr>
        <p:spPr>
          <a:xfrm>
            <a:off x="1715424" y="1744368"/>
            <a:ext cx="376560" cy="376560"/>
          </a:xfrm>
          <a:prstGeom prst="ellipse">
            <a:avLst/>
          </a:prstGeom>
          <a:solidFill>
            <a:schemeClr val="bg1"/>
          </a:solidFill>
          <a:ln w="6350">
            <a:solidFill>
              <a:srgbClr val="0051B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96120" rIns="0" bIns="45000" numCol="1" spcCol="0" anchor="ctr">
            <a:noAutofit/>
          </a:bodyPr>
          <a:lstStyle/>
          <a:p>
            <a:pPr algn="ctr" defTabSz="357840">
              <a:lnSpc>
                <a:spcPct val="85000"/>
              </a:lnSpc>
            </a:pPr>
            <a:r>
              <a:rPr lang="pl-PL" sz="75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1 lut</a:t>
            </a:r>
            <a:endParaRPr lang="pl-PL" sz="7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357840">
              <a:lnSpc>
                <a:spcPct val="85000"/>
              </a:lnSpc>
            </a:pPr>
            <a:r>
              <a:rPr lang="pl-PL" sz="82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2026</a:t>
            </a:r>
            <a:endParaRPr lang="pl-PL" sz="82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4" name="Prostokąt 71"/>
          <p:cNvSpPr/>
          <p:nvPr/>
        </p:nvSpPr>
        <p:spPr>
          <a:xfrm>
            <a:off x="1500324" y="2690989"/>
            <a:ext cx="2003940" cy="8256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35784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900" b="0" u="none" strike="noStrike" dirty="0">
                <a:solidFill>
                  <a:srgbClr val="2A6099"/>
                </a:solidFill>
                <a:effectLst/>
                <a:uFillTx/>
                <a:latin typeface="Calibri"/>
              </a:rPr>
              <a:t>1 października 2025 - </a:t>
            </a:r>
            <a:br>
              <a:rPr sz="900" dirty="0"/>
            </a:br>
            <a:r>
              <a:rPr lang="pl-PL" sz="900" b="0" u="none" strike="noStrike" dirty="0">
                <a:solidFill>
                  <a:srgbClr val="2A6099"/>
                </a:solidFill>
                <a:effectLst/>
                <a:uFillTx/>
                <a:latin typeface="Calibri"/>
              </a:rPr>
              <a:t>27 lutego 2026</a:t>
            </a:r>
            <a:endParaRPr lang="pl-PL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35784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900" b="1" u="none" strike="noStrike" dirty="0">
                <a:solidFill>
                  <a:schemeClr val="dk1"/>
                </a:solidFill>
                <a:effectLst/>
                <a:uFillTx/>
                <a:latin typeface="Calibri"/>
              </a:rPr>
              <a:t>E1: Stworzenie koncepcji techniczno-biznesowej, będącej podstawą dla dalszych działań projektowych</a:t>
            </a:r>
            <a:endParaRPr lang="pl-PL" sz="900" b="0" u="none" strike="noStrike" dirty="0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5" name="Prostokąt 72"/>
          <p:cNvSpPr/>
          <p:nvPr/>
        </p:nvSpPr>
        <p:spPr>
          <a:xfrm>
            <a:off x="3650064" y="2676588"/>
            <a:ext cx="1525680" cy="9572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35784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900" b="0" u="none" strike="noStrike">
                <a:solidFill>
                  <a:srgbClr val="2A6099"/>
                </a:solidFill>
                <a:effectLst/>
                <a:uFillTx/>
                <a:latin typeface="Calibri"/>
              </a:rPr>
              <a:t>1 lutego 2026 - </a:t>
            </a:r>
            <a:br>
              <a:rPr sz="900"/>
            </a:br>
            <a:r>
              <a:rPr lang="pl-PL" sz="900" b="0" u="none" strike="noStrike">
                <a:solidFill>
                  <a:srgbClr val="2A6099"/>
                </a:solidFill>
                <a:effectLst/>
                <a:uFillTx/>
                <a:latin typeface="Calibri"/>
              </a:rPr>
              <a:t>31 sierpnia 2026</a:t>
            </a:r>
            <a:endParaRPr lang="pl-PL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35784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9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E2: Analiza potrzeb użytkowników w celu lepszego dostosowania platformy do ich oczekiwań</a:t>
            </a:r>
            <a:endParaRPr lang="pl-PL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9" name="Oval 16"/>
          <p:cNvSpPr/>
          <p:nvPr/>
        </p:nvSpPr>
        <p:spPr>
          <a:xfrm>
            <a:off x="2307624" y="1744368"/>
            <a:ext cx="376560" cy="376560"/>
          </a:xfrm>
          <a:prstGeom prst="ellipse">
            <a:avLst/>
          </a:prstGeom>
          <a:solidFill>
            <a:schemeClr val="bg1"/>
          </a:solidFill>
          <a:ln w="6350">
            <a:solidFill>
              <a:srgbClr val="0051B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96120" rIns="0" bIns="45000" numCol="1" spcCol="0" anchor="ctr">
            <a:noAutofit/>
          </a:bodyPr>
          <a:lstStyle/>
          <a:p>
            <a:pPr algn="ctr" defTabSz="357840">
              <a:lnSpc>
                <a:spcPct val="85000"/>
              </a:lnSpc>
            </a:pPr>
            <a:r>
              <a:rPr lang="pl-PL" sz="75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20 mar</a:t>
            </a:r>
            <a:endParaRPr lang="pl-PL" sz="7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357840">
              <a:lnSpc>
                <a:spcPct val="85000"/>
              </a:lnSpc>
            </a:pPr>
            <a:r>
              <a:rPr lang="pl-PL" sz="82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2026</a:t>
            </a:r>
            <a:endParaRPr lang="pl-PL" sz="82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2" name="Oval 10"/>
          <p:cNvSpPr/>
          <p:nvPr/>
        </p:nvSpPr>
        <p:spPr>
          <a:xfrm>
            <a:off x="5835624" y="1772448"/>
            <a:ext cx="322560" cy="322560"/>
          </a:xfrm>
          <a:prstGeom prst="ellipse">
            <a:avLst/>
          </a:prstGeom>
          <a:noFill/>
          <a:ln w="6350">
            <a:solidFill>
              <a:srgbClr val="6BB1E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96120" rIns="0" bIns="45000" numCol="1" spcCol="0" anchor="ctr">
            <a:noAutofit/>
          </a:bodyPr>
          <a:lstStyle/>
          <a:p>
            <a:pPr algn="ctr" defTabSz="357840">
              <a:lnSpc>
                <a:spcPct val="85000"/>
              </a:lnSpc>
            </a:pPr>
            <a:r>
              <a:rPr lang="pl-PL" sz="75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lut</a:t>
            </a:r>
            <a:endParaRPr lang="pl-PL" sz="7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357840">
              <a:lnSpc>
                <a:spcPct val="85000"/>
              </a:lnSpc>
            </a:pPr>
            <a:r>
              <a:rPr lang="pl-PL" sz="82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2027</a:t>
            </a:r>
            <a:endParaRPr lang="pl-PL" sz="82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6" name="Prostokąt 80"/>
          <p:cNvSpPr/>
          <p:nvPr/>
        </p:nvSpPr>
        <p:spPr>
          <a:xfrm>
            <a:off x="5482824" y="2686488"/>
            <a:ext cx="1689120" cy="95727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35784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900" b="0" u="none" strike="noStrike">
                <a:solidFill>
                  <a:srgbClr val="2A6099"/>
                </a:solidFill>
                <a:effectLst/>
                <a:uFillTx/>
                <a:latin typeface="Calibri"/>
              </a:rPr>
              <a:t>1 maja 2026 –</a:t>
            </a:r>
            <a:br>
              <a:rPr sz="900"/>
            </a:br>
            <a:r>
              <a:rPr lang="pl-PL" sz="900" b="0" u="none" strike="noStrike">
                <a:solidFill>
                  <a:srgbClr val="2A6099"/>
                </a:solidFill>
                <a:effectLst/>
                <a:uFillTx/>
                <a:latin typeface="Calibri"/>
              </a:rPr>
              <a:t>1 lutego 2027</a:t>
            </a:r>
            <a:endParaRPr lang="pl-PL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35784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9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E3: Wdrożenie mechanizmów umożliwiających efektywną wymianę danych z systemami zewnętrznymi</a:t>
            </a:r>
            <a:endParaRPr lang="pl-PL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7" name="Rectangle 103"/>
          <p:cNvSpPr/>
          <p:nvPr/>
        </p:nvSpPr>
        <p:spPr>
          <a:xfrm>
            <a:off x="3504264" y="2226048"/>
            <a:ext cx="462600" cy="54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35784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9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Start </a:t>
            </a:r>
            <a:br>
              <a:rPr sz="900"/>
            </a:br>
            <a:r>
              <a:rPr lang="pl-PL" sz="9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E3</a:t>
            </a:r>
            <a:endParaRPr lang="pl-PL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35784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</a:pPr>
            <a:endParaRPr lang="pl-PL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8" name="Rectangle 103"/>
          <p:cNvSpPr/>
          <p:nvPr/>
        </p:nvSpPr>
        <p:spPr>
          <a:xfrm>
            <a:off x="5311824" y="2224608"/>
            <a:ext cx="1370520" cy="35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35784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9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Koniec </a:t>
            </a:r>
            <a:br>
              <a:rPr sz="900"/>
            </a:br>
            <a:r>
              <a:rPr lang="pl-PL" sz="9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E3</a:t>
            </a:r>
            <a:endParaRPr lang="pl-PL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9" name="Prostokąt 96"/>
          <p:cNvSpPr/>
          <p:nvPr/>
        </p:nvSpPr>
        <p:spPr>
          <a:xfrm>
            <a:off x="7364544" y="1820688"/>
            <a:ext cx="375480" cy="287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357840">
              <a:lnSpc>
                <a:spcPct val="85000"/>
              </a:lnSpc>
            </a:pPr>
            <a:r>
              <a:rPr lang="pl-PL" sz="1500" b="0" u="none" strike="noStrike">
                <a:solidFill>
                  <a:schemeClr val="accent4"/>
                </a:solidFill>
                <a:effectLst/>
                <a:uFillTx/>
                <a:latin typeface="Calibri"/>
              </a:rPr>
              <a:t>➟</a:t>
            </a:r>
            <a:endParaRPr lang="pl-PL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0" name="Oval 10"/>
          <p:cNvSpPr/>
          <p:nvPr/>
        </p:nvSpPr>
        <p:spPr>
          <a:xfrm>
            <a:off x="3553944" y="1772448"/>
            <a:ext cx="322560" cy="322560"/>
          </a:xfrm>
          <a:prstGeom prst="ellipse">
            <a:avLst/>
          </a:prstGeom>
          <a:noFill/>
          <a:ln w="6350">
            <a:solidFill>
              <a:srgbClr val="6BB1E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96120" rIns="0" bIns="45000" numCol="1" spcCol="0" anchor="ctr">
            <a:noAutofit/>
          </a:bodyPr>
          <a:lstStyle/>
          <a:p>
            <a:pPr algn="ctr" defTabSz="357840">
              <a:lnSpc>
                <a:spcPct val="85000"/>
              </a:lnSpc>
            </a:pPr>
            <a:r>
              <a:rPr lang="pl-PL" sz="75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maj</a:t>
            </a:r>
            <a:endParaRPr lang="pl-PL" sz="7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357840">
              <a:lnSpc>
                <a:spcPct val="85000"/>
              </a:lnSpc>
            </a:pPr>
            <a:r>
              <a:rPr lang="pl-PL" sz="82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2026</a:t>
            </a:r>
            <a:endParaRPr lang="pl-PL" sz="82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270" name="Straight Connector 95"/>
          <p:cNvCxnSpPr>
            <a:stCxn id="250" idx="6"/>
            <a:endCxn id="247" idx="2"/>
          </p:cNvCxnSpPr>
          <p:nvPr/>
        </p:nvCxnSpPr>
        <p:spPr>
          <a:xfrm>
            <a:off x="3876504" y="1933728"/>
            <a:ext cx="334800" cy="360"/>
          </a:xfrm>
          <a:prstGeom prst="straightConnector1">
            <a:avLst/>
          </a:prstGeom>
          <a:ln w="38100">
            <a:solidFill>
              <a:srgbClr val="021239"/>
            </a:solidFill>
            <a:round/>
          </a:ln>
        </p:spPr>
      </p:cxnSp>
      <p:cxnSp>
        <p:nvCxnSpPr>
          <p:cNvPr id="271" name="Straight Connector 98"/>
          <p:cNvCxnSpPr>
            <a:stCxn id="252" idx="6"/>
            <a:endCxn id="272" idx="2"/>
          </p:cNvCxnSpPr>
          <p:nvPr/>
        </p:nvCxnSpPr>
        <p:spPr>
          <a:xfrm>
            <a:off x="6158184" y="1933728"/>
            <a:ext cx="982800" cy="360"/>
          </a:xfrm>
          <a:prstGeom prst="straightConnector1">
            <a:avLst/>
          </a:prstGeom>
          <a:ln w="38100">
            <a:solidFill>
              <a:srgbClr val="021239"/>
            </a:solidFill>
            <a:round/>
          </a:ln>
        </p:spPr>
      </p:cxnSp>
      <p:sp>
        <p:nvSpPr>
          <p:cNvPr id="272" name="Oval 10"/>
          <p:cNvSpPr/>
          <p:nvPr/>
        </p:nvSpPr>
        <p:spPr>
          <a:xfrm>
            <a:off x="7140624" y="1772448"/>
            <a:ext cx="322560" cy="322560"/>
          </a:xfrm>
          <a:prstGeom prst="ellipse">
            <a:avLst/>
          </a:prstGeom>
          <a:noFill/>
          <a:ln w="6350">
            <a:solidFill>
              <a:srgbClr val="6BB1E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96120" rIns="0" bIns="45000" numCol="1" spcCol="0" anchor="ctr">
            <a:noAutofit/>
          </a:bodyPr>
          <a:lstStyle/>
          <a:p>
            <a:pPr algn="ctr" defTabSz="357840">
              <a:lnSpc>
                <a:spcPct val="85000"/>
              </a:lnSpc>
            </a:pPr>
            <a:r>
              <a:rPr lang="pl-PL" sz="75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sie</a:t>
            </a:r>
            <a:endParaRPr lang="pl-PL" sz="75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357840">
              <a:lnSpc>
                <a:spcPct val="85000"/>
              </a:lnSpc>
            </a:pPr>
            <a:r>
              <a:rPr lang="pl-PL" sz="82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2027</a:t>
            </a:r>
            <a:endParaRPr lang="pl-PL" sz="82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3" name="Prostokąt 115"/>
          <p:cNvSpPr/>
          <p:nvPr/>
        </p:nvSpPr>
        <p:spPr>
          <a:xfrm>
            <a:off x="7131984" y="2688918"/>
            <a:ext cx="1689120" cy="1060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357840">
              <a:lnSpc>
                <a:spcPct val="100000"/>
              </a:lnSpc>
            </a:pPr>
            <a:r>
              <a:rPr lang="pl-PL" sz="900" b="0" u="none" strike="noStrike">
                <a:solidFill>
                  <a:srgbClr val="2A6099"/>
                </a:solidFill>
                <a:effectLst/>
                <a:uFillTx/>
                <a:latin typeface="Calibri"/>
              </a:rPr>
              <a:t>1 października 2025 – </a:t>
            </a:r>
            <a:br>
              <a:rPr sz="900"/>
            </a:br>
            <a:r>
              <a:rPr lang="pl-PL" sz="900" b="0" u="none" strike="noStrike">
                <a:solidFill>
                  <a:srgbClr val="2A6099"/>
                </a:solidFill>
                <a:effectLst/>
                <a:uFillTx/>
                <a:latin typeface="Calibri"/>
              </a:rPr>
              <a:t>2 sierpnia 2027</a:t>
            </a:r>
            <a:endParaRPr lang="pl-PL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357840">
              <a:lnSpc>
                <a:spcPct val="100000"/>
              </a:lnSpc>
            </a:pPr>
            <a:endParaRPr lang="pl-PL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357840">
              <a:lnSpc>
                <a:spcPct val="100000"/>
              </a:lnSpc>
            </a:pPr>
            <a:r>
              <a:rPr lang="pl-PL" sz="9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E4: Opracowanie i przetestowanie kluczowych funkcjonalności platformy</a:t>
            </a:r>
            <a:endParaRPr lang="pl-PL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357840">
              <a:lnSpc>
                <a:spcPct val="100000"/>
              </a:lnSpc>
            </a:pPr>
            <a:r>
              <a:rPr lang="pl-PL" sz="9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(MVP)</a:t>
            </a:r>
            <a:endParaRPr lang="pl-PL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cxnSp>
        <p:nvCxnSpPr>
          <p:cNvPr id="274" name="Straight Connector 95"/>
          <p:cNvCxnSpPr/>
          <p:nvPr/>
        </p:nvCxnSpPr>
        <p:spPr>
          <a:xfrm flipV="1">
            <a:off x="880944" y="1957128"/>
            <a:ext cx="835560" cy="6120"/>
          </a:xfrm>
          <a:prstGeom prst="straightConnector1">
            <a:avLst/>
          </a:prstGeom>
          <a:ln w="38100">
            <a:solidFill>
              <a:srgbClr val="021239"/>
            </a:solidFill>
            <a:round/>
          </a:ln>
        </p:spPr>
      </p:cxnSp>
      <p:cxnSp>
        <p:nvCxnSpPr>
          <p:cNvPr id="275" name="Straight Connector 95"/>
          <p:cNvCxnSpPr/>
          <p:nvPr/>
        </p:nvCxnSpPr>
        <p:spPr>
          <a:xfrm>
            <a:off x="2093064" y="1957128"/>
            <a:ext cx="215640" cy="1440"/>
          </a:xfrm>
          <a:prstGeom prst="straightConnector1">
            <a:avLst/>
          </a:prstGeom>
          <a:ln w="38100">
            <a:solidFill>
              <a:srgbClr val="021239"/>
            </a:solidFill>
            <a:round/>
          </a:ln>
        </p:spPr>
      </p:cxnSp>
      <p:sp>
        <p:nvSpPr>
          <p:cNvPr id="276" name="Prostokąt 95"/>
          <p:cNvSpPr/>
          <p:nvPr/>
        </p:nvSpPr>
        <p:spPr>
          <a:xfrm>
            <a:off x="4979544" y="1175208"/>
            <a:ext cx="503280" cy="114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357840">
              <a:lnSpc>
                <a:spcPct val="85000"/>
              </a:lnSpc>
            </a:pPr>
            <a:r>
              <a:rPr lang="pl-PL" sz="1000" b="0" u="none" strike="noStrike" dirty="0">
                <a:solidFill>
                  <a:srgbClr val="C11B71"/>
                </a:solidFill>
                <a:effectLst/>
                <a:uFillTx/>
                <a:latin typeface="Calibri"/>
              </a:rPr>
              <a:t>2027</a:t>
            </a:r>
            <a:endParaRPr lang="pl-PL" sz="1000" b="0" u="none" strike="noStrike" dirty="0">
              <a:solidFill>
                <a:srgbClr val="C11B71"/>
              </a:solidFill>
              <a:effectLst/>
              <a:uFillTx/>
              <a:latin typeface="Arial"/>
            </a:endParaRPr>
          </a:p>
          <a:p>
            <a:pPr algn="ctr" defTabSz="357840">
              <a:lnSpc>
                <a:spcPct val="85000"/>
              </a:lnSpc>
            </a:pPr>
            <a:r>
              <a:rPr lang="pl-PL" sz="1200" b="0" u="none" strike="noStrike" dirty="0">
                <a:solidFill>
                  <a:srgbClr val="C11B71"/>
                </a:solidFill>
                <a:effectLst/>
                <a:uFillTx/>
                <a:latin typeface="Calibri"/>
              </a:rPr>
              <a:t>➟</a:t>
            </a:r>
            <a:endParaRPr lang="pl-PL" sz="1200" b="0" u="none" strike="noStrike" dirty="0">
              <a:solidFill>
                <a:srgbClr val="C11B71"/>
              </a:solidFill>
              <a:effectLst/>
              <a:uFillTx/>
              <a:latin typeface="Arial"/>
            </a:endParaRPr>
          </a:p>
          <a:p>
            <a:pPr algn="ctr" defTabSz="357840">
              <a:lnSpc>
                <a:spcPct val="85000"/>
              </a:lnSpc>
            </a:pPr>
            <a:endParaRPr lang="pl-PL" sz="1200" b="0" u="none" strike="noStrike" dirty="0">
              <a:solidFill>
                <a:srgbClr val="C11B71"/>
              </a:solidFill>
              <a:effectLst/>
              <a:uFillTx/>
              <a:latin typeface="Arial"/>
            </a:endParaRPr>
          </a:p>
          <a:p>
            <a:pPr algn="ctr" defTabSz="357840">
              <a:lnSpc>
                <a:spcPct val="85000"/>
              </a:lnSpc>
            </a:pPr>
            <a:endParaRPr lang="pl-PL" sz="1200" b="0" u="none" strike="noStrike" dirty="0">
              <a:solidFill>
                <a:srgbClr val="C11B71"/>
              </a:solidFill>
              <a:effectLst/>
              <a:uFillTx/>
              <a:latin typeface="Arial"/>
            </a:endParaRPr>
          </a:p>
          <a:p>
            <a:pPr algn="ctr" defTabSz="357840">
              <a:lnSpc>
                <a:spcPct val="85000"/>
              </a:lnSpc>
            </a:pPr>
            <a:r>
              <a:rPr lang="pl-PL" sz="1200" b="0" u="none" strike="noStrike" dirty="0">
                <a:solidFill>
                  <a:srgbClr val="C11B71"/>
                </a:solidFill>
                <a:effectLst/>
                <a:uFillTx/>
                <a:latin typeface="Calibri"/>
              </a:rPr>
              <a:t>|</a:t>
            </a:r>
            <a:br>
              <a:rPr sz="1200" dirty="0">
                <a:solidFill>
                  <a:srgbClr val="C11B71"/>
                </a:solidFill>
              </a:rPr>
            </a:br>
            <a:endParaRPr lang="pl-PL" sz="1200" b="0" u="none" strike="noStrike" dirty="0">
              <a:solidFill>
                <a:srgbClr val="C11B71"/>
              </a:solidFill>
              <a:effectLst/>
              <a:uFillTx/>
              <a:latin typeface="Arial"/>
            </a:endParaRPr>
          </a:p>
          <a:p>
            <a:pPr algn="ctr" defTabSz="357840">
              <a:lnSpc>
                <a:spcPct val="85000"/>
              </a:lnSpc>
            </a:pPr>
            <a:endParaRPr lang="pl-PL" sz="1000" b="0" u="none" strike="noStrike" dirty="0">
              <a:solidFill>
                <a:srgbClr val="C11B71"/>
              </a:solidFill>
              <a:effectLst/>
              <a:uFillTx/>
              <a:latin typeface="Arial"/>
            </a:endParaRPr>
          </a:p>
        </p:txBody>
      </p:sp>
      <p:sp>
        <p:nvSpPr>
          <p:cNvPr id="277" name="Prostokąt 59"/>
          <p:cNvSpPr/>
          <p:nvPr/>
        </p:nvSpPr>
        <p:spPr>
          <a:xfrm>
            <a:off x="1172184" y="1184928"/>
            <a:ext cx="503280" cy="1008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357840">
              <a:lnSpc>
                <a:spcPct val="85000"/>
              </a:lnSpc>
            </a:pPr>
            <a:r>
              <a:rPr lang="pl-PL" sz="1000" b="0" u="none" strike="noStrike" dirty="0">
                <a:solidFill>
                  <a:srgbClr val="C11B71"/>
                </a:solidFill>
                <a:effectLst/>
                <a:uFillTx/>
                <a:latin typeface="Calibri"/>
              </a:rPr>
              <a:t>2026</a:t>
            </a:r>
            <a:endParaRPr lang="pl-PL" sz="1000" b="0" u="none" strike="noStrike" dirty="0">
              <a:solidFill>
                <a:srgbClr val="C11B71"/>
              </a:solidFill>
              <a:effectLst/>
              <a:uFillTx/>
              <a:latin typeface="Arial"/>
            </a:endParaRPr>
          </a:p>
          <a:p>
            <a:pPr algn="ctr" defTabSz="357840">
              <a:lnSpc>
                <a:spcPct val="85000"/>
              </a:lnSpc>
            </a:pPr>
            <a:r>
              <a:rPr lang="pl-PL" sz="1200" b="0" u="none" strike="noStrike" dirty="0">
                <a:solidFill>
                  <a:srgbClr val="C11B71"/>
                </a:solidFill>
                <a:effectLst/>
                <a:uFillTx/>
                <a:latin typeface="Calibri"/>
              </a:rPr>
              <a:t>➟</a:t>
            </a:r>
            <a:endParaRPr lang="pl-PL" sz="1200" b="0" u="none" strike="noStrike" dirty="0">
              <a:solidFill>
                <a:srgbClr val="C11B71"/>
              </a:solidFill>
              <a:effectLst/>
              <a:uFillTx/>
              <a:latin typeface="Arial"/>
            </a:endParaRPr>
          </a:p>
          <a:p>
            <a:pPr algn="ctr" defTabSz="357840">
              <a:lnSpc>
                <a:spcPct val="85000"/>
              </a:lnSpc>
            </a:pPr>
            <a:endParaRPr lang="pl-PL" sz="1200" b="0" u="none" strike="noStrike" dirty="0">
              <a:solidFill>
                <a:srgbClr val="C11B71"/>
              </a:solidFill>
              <a:effectLst/>
              <a:uFillTx/>
              <a:latin typeface="Arial"/>
            </a:endParaRPr>
          </a:p>
          <a:p>
            <a:pPr algn="ctr" defTabSz="357840">
              <a:lnSpc>
                <a:spcPct val="85000"/>
              </a:lnSpc>
            </a:pPr>
            <a:endParaRPr lang="pl-PL" sz="1200" b="0" u="none" strike="noStrike" dirty="0">
              <a:solidFill>
                <a:srgbClr val="C11B71"/>
              </a:solidFill>
              <a:effectLst/>
              <a:uFillTx/>
              <a:latin typeface="Arial"/>
            </a:endParaRPr>
          </a:p>
          <a:p>
            <a:pPr algn="ctr" defTabSz="357840">
              <a:lnSpc>
                <a:spcPct val="85000"/>
              </a:lnSpc>
            </a:pPr>
            <a:r>
              <a:rPr lang="pl-PL" sz="1200" b="0" u="none" strike="noStrike" dirty="0">
                <a:solidFill>
                  <a:srgbClr val="C11B71"/>
                </a:solidFill>
                <a:effectLst/>
                <a:uFillTx/>
                <a:latin typeface="Calibri"/>
              </a:rPr>
              <a:t>|</a:t>
            </a:r>
            <a:br>
              <a:rPr sz="1200" dirty="0">
                <a:solidFill>
                  <a:srgbClr val="C11B71"/>
                </a:solidFill>
              </a:rPr>
            </a:br>
            <a:endParaRPr lang="pl-PL" sz="1200" b="0" u="none" strike="noStrike" dirty="0">
              <a:solidFill>
                <a:srgbClr val="C11B71"/>
              </a:solidFill>
              <a:effectLst/>
              <a:uFillTx/>
              <a:latin typeface="Arial"/>
            </a:endParaRPr>
          </a:p>
        </p:txBody>
      </p:sp>
      <p:sp>
        <p:nvSpPr>
          <p:cNvPr id="278" name="Rectangle 103"/>
          <p:cNvSpPr/>
          <p:nvPr/>
        </p:nvSpPr>
        <p:spPr>
          <a:xfrm>
            <a:off x="6616824" y="2220288"/>
            <a:ext cx="1370520" cy="353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357840">
              <a:lnSpc>
                <a:spcPct val="95000"/>
              </a:lnSpc>
              <a:spcBef>
                <a:spcPts val="300"/>
              </a:spcBef>
              <a:spcAft>
                <a:spcPts val="300"/>
              </a:spcAft>
            </a:pPr>
            <a:r>
              <a:rPr lang="pl-PL" sz="9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Koniec </a:t>
            </a:r>
            <a:br>
              <a:rPr sz="900"/>
            </a:br>
            <a:r>
              <a:rPr lang="pl-PL" sz="9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E4</a:t>
            </a:r>
            <a:endParaRPr lang="pl-PL" sz="9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9" name="Prostokąt 129"/>
          <p:cNvSpPr/>
          <p:nvPr/>
        </p:nvSpPr>
        <p:spPr>
          <a:xfrm>
            <a:off x="7688544" y="1856328"/>
            <a:ext cx="388440" cy="19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 defTabSz="357840">
              <a:lnSpc>
                <a:spcPct val="85000"/>
              </a:lnSpc>
            </a:pPr>
            <a:r>
              <a:rPr lang="pl-PL" sz="800" b="0" u="none" strike="noStrike" dirty="0">
                <a:solidFill>
                  <a:srgbClr val="C11B71"/>
                </a:solidFill>
                <a:effectLst/>
                <a:uFillTx/>
                <a:latin typeface="Calibri"/>
              </a:rPr>
              <a:t>2028</a:t>
            </a:r>
            <a:endParaRPr lang="pl-PL" sz="800" b="0" u="none" strike="noStrike" dirty="0">
              <a:solidFill>
                <a:srgbClr val="C11B71"/>
              </a:solidFill>
              <a:effectLst/>
              <a:uFillTx/>
              <a:latin typeface="Arial"/>
            </a:endParaRPr>
          </a:p>
        </p:txBody>
      </p:sp>
      <p:sp>
        <p:nvSpPr>
          <p:cNvPr id="280" name="Prostokąt zaokrąglony 131"/>
          <p:cNvSpPr/>
          <p:nvPr/>
        </p:nvSpPr>
        <p:spPr>
          <a:xfrm>
            <a:off x="2796864" y="1891248"/>
            <a:ext cx="662040" cy="96480"/>
          </a:xfrm>
          <a:prstGeom prst="roundRect">
            <a:avLst>
              <a:gd name="adj" fmla="val 16667"/>
            </a:avLst>
          </a:prstGeom>
          <a:solidFill>
            <a:srgbClr val="C11B71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3200" rIns="90000" bIns="43200" anchor="ctr">
            <a:noAutofit/>
          </a:bodyPr>
          <a:lstStyle/>
          <a:p>
            <a:endParaRPr lang="pl-PL" sz="105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281" name="Prostokąt 133"/>
          <p:cNvSpPr/>
          <p:nvPr/>
        </p:nvSpPr>
        <p:spPr>
          <a:xfrm>
            <a:off x="5890704" y="3738408"/>
            <a:ext cx="1118880" cy="11680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357840">
              <a:lnSpc>
                <a:spcPct val="100000"/>
              </a:lnSpc>
            </a:pPr>
            <a:r>
              <a:rPr lang="pl-PL" sz="1000" b="0" u="none" strike="noStrike">
                <a:solidFill>
                  <a:srgbClr val="2A6099"/>
                </a:solidFill>
                <a:effectLst/>
                <a:uFillTx/>
                <a:latin typeface="Calibri Light"/>
              </a:rPr>
              <a:t>KM3</a:t>
            </a:r>
            <a:endParaRPr lang="pl-P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357840">
              <a:lnSpc>
                <a:spcPct val="100000"/>
              </a:lnSpc>
            </a:pPr>
            <a:r>
              <a:rPr lang="pl-PL" sz="1000" b="1" u="none" strike="noStrike">
                <a:solidFill>
                  <a:srgbClr val="2A6099"/>
                </a:solidFill>
                <a:effectLst/>
                <a:uFillTx/>
                <a:latin typeface="Calibri Light"/>
              </a:rPr>
              <a:t>Interfejsy wymiany danych</a:t>
            </a:r>
            <a:r>
              <a:rPr lang="pl-PL" sz="1000" b="0" u="none" strike="noStrike">
                <a:solidFill>
                  <a:srgbClr val="2A6099"/>
                </a:solidFill>
                <a:effectLst/>
                <a:uFillTx/>
                <a:latin typeface="Calibri Light"/>
              </a:rPr>
              <a:t> </a:t>
            </a:r>
            <a:br>
              <a:rPr sz="1000"/>
            </a:br>
            <a:r>
              <a:rPr lang="pl-PL" sz="1000" b="0" u="none" strike="noStrike">
                <a:solidFill>
                  <a:srgbClr val="2A6099"/>
                </a:solidFill>
                <a:effectLst/>
                <a:uFillTx/>
                <a:latin typeface="Calibri Light"/>
              </a:rPr>
              <a:t>z systemami zewnętrznymi (integracja systemów)</a:t>
            </a:r>
            <a:endParaRPr lang="pl-P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2" name="Freeform 22"/>
          <p:cNvSpPr/>
          <p:nvPr/>
        </p:nvSpPr>
        <p:spPr>
          <a:xfrm>
            <a:off x="5734104" y="3805008"/>
            <a:ext cx="160560" cy="120960"/>
          </a:xfrm>
          <a:custGeom>
            <a:avLst/>
            <a:gdLst>
              <a:gd name="textAreaLeft" fmla="*/ 0 w 160560"/>
              <a:gd name="textAreaRight" fmla="*/ 162000 w 160560"/>
              <a:gd name="textAreaTop" fmla="*/ 0 h 120960"/>
              <a:gd name="textAreaBottom" fmla="*/ 122400 h 120960"/>
              <a:gd name="GluePoint1X" fmla="*/ 267 w 431"/>
              <a:gd name="GluePoint1Y" fmla="*/ 136 h 325"/>
              <a:gd name="GluePoint2X" fmla="*/ 370 w 431"/>
              <a:gd name="GluePoint2Y" fmla="*/ 185 h 325"/>
              <a:gd name="GluePoint3X" fmla="*/ 267 w 431"/>
              <a:gd name="GluePoint3Y" fmla="*/ 239 h 325"/>
              <a:gd name="GluePoint4X" fmla="*/ 265 w 431"/>
              <a:gd name="GluePoint4Y" fmla="*/ 245 h 325"/>
              <a:gd name="GluePoint5X" fmla="*/ 269 w 431"/>
              <a:gd name="GluePoint5Y" fmla="*/ 248 h 325"/>
              <a:gd name="GluePoint6X" fmla="*/ 271 w 431"/>
              <a:gd name="GluePoint6Y" fmla="*/ 247 h 325"/>
              <a:gd name="GluePoint7X" fmla="*/ 383 w 431"/>
              <a:gd name="GluePoint7Y" fmla="*/ 188 h 325"/>
              <a:gd name="GluePoint8X" fmla="*/ 386 w 431"/>
              <a:gd name="GluePoint8Y" fmla="*/ 184 h 325"/>
              <a:gd name="GluePoint9X" fmla="*/ 383 w 431"/>
              <a:gd name="GluePoint9Y" fmla="*/ 180 h 325"/>
              <a:gd name="GluePoint10X" fmla="*/ 271 w 431"/>
              <a:gd name="GluePoint10Y" fmla="*/ 128 h 325"/>
              <a:gd name="GluePoint11X" fmla="*/ 265 w 431"/>
              <a:gd name="GluePoint11Y" fmla="*/ 130 h 325"/>
              <a:gd name="GluePoint12X" fmla="*/ 267 w 431"/>
              <a:gd name="GluePoint12Y" fmla="*/ 136 h 325"/>
              <a:gd name="GluePoint13X" fmla="*/ 202 w 431"/>
              <a:gd name="GluePoint13Y" fmla="*/ 268 h 325"/>
              <a:gd name="GluePoint14X" fmla="*/ 203 w 431"/>
              <a:gd name="GluePoint14Y" fmla="*/ 268 h 325"/>
              <a:gd name="GluePoint15X" fmla="*/ 207 w 431"/>
              <a:gd name="GluePoint15Y" fmla="*/ 265 h 325"/>
              <a:gd name="GluePoint16X" fmla="*/ 252 w 431"/>
              <a:gd name="GluePoint16Y" fmla="*/ 113 h 325"/>
              <a:gd name="GluePoint17X" fmla="*/ 248 w 431"/>
              <a:gd name="GluePoint17Y" fmla="*/ 107 h 325"/>
              <a:gd name="GluePoint18X" fmla="*/ 243 w 431"/>
              <a:gd name="GluePoint18Y" fmla="*/ 110 h 325"/>
              <a:gd name="GluePoint19X" fmla="*/ 198 w 431"/>
              <a:gd name="GluePoint19Y" fmla="*/ 262 h 325"/>
              <a:gd name="GluePoint20X" fmla="*/ 202 w 431"/>
              <a:gd name="GluePoint20Y" fmla="*/ 268 h 325"/>
              <a:gd name="GluePoint21X" fmla="*/ 386 w 431"/>
              <a:gd name="GluePoint21Y" fmla="*/ 0 h 325"/>
              <a:gd name="GluePoint22X" fmla="*/ 46 w 431"/>
              <a:gd name="GluePoint22Y" fmla="*/ 0 h 325"/>
              <a:gd name="GluePoint23X" fmla="*/ 0 w 431"/>
              <a:gd name="GluePoint23Y" fmla="*/ 47 h 325"/>
              <a:gd name="GluePoint24X" fmla="*/ 0 w 431"/>
              <a:gd name="GluePoint24Y" fmla="*/ 320 h 325"/>
              <a:gd name="GluePoint25X" fmla="*/ 5 w 431"/>
              <a:gd name="GluePoint25Y" fmla="*/ 325 h 325"/>
              <a:gd name="GluePoint26X" fmla="*/ 427 w 431"/>
              <a:gd name="GluePoint26Y" fmla="*/ 325 h 325"/>
              <a:gd name="GluePoint27X" fmla="*/ 431 w 431"/>
              <a:gd name="GluePoint27Y" fmla="*/ 320 h 325"/>
              <a:gd name="GluePoint28X" fmla="*/ 431 w 431"/>
              <a:gd name="GluePoint28Y" fmla="*/ 47 h 325"/>
              <a:gd name="GluePoint29X" fmla="*/ 386 w 431"/>
              <a:gd name="GluePoint29Y" fmla="*/ 0 h 325"/>
              <a:gd name="GluePoint30X" fmla="*/ 422 w 431"/>
              <a:gd name="GluePoint30Y" fmla="*/ 315 h 325"/>
              <a:gd name="GluePoint31X" fmla="*/ 9 w 431"/>
              <a:gd name="GluePoint31Y" fmla="*/ 315 h 325"/>
              <a:gd name="GluePoint32X" fmla="*/ 9 w 431"/>
              <a:gd name="GluePoint32Y" fmla="*/ 64 h 325"/>
              <a:gd name="GluePoint33X" fmla="*/ 422 w 431"/>
              <a:gd name="GluePoint33Y" fmla="*/ 64 h 325"/>
              <a:gd name="GluePoint34X" fmla="*/ 422 w 431"/>
              <a:gd name="GluePoint34Y" fmla="*/ 315 h 325"/>
              <a:gd name="GluePoint35X" fmla="*/ 422 w 431"/>
              <a:gd name="GluePoint35Y" fmla="*/ 55 h 325"/>
              <a:gd name="GluePoint36X" fmla="*/ 9 w 431"/>
              <a:gd name="GluePoint36Y" fmla="*/ 55 h 325"/>
              <a:gd name="GluePoint37X" fmla="*/ 9 w 431"/>
              <a:gd name="GluePoint37Y" fmla="*/ 47 h 325"/>
              <a:gd name="GluePoint38X" fmla="*/ 46 w 431"/>
              <a:gd name="GluePoint38Y" fmla="*/ 9 h 325"/>
              <a:gd name="GluePoint39X" fmla="*/ 386 w 431"/>
              <a:gd name="GluePoint39Y" fmla="*/ 9 h 325"/>
              <a:gd name="GluePoint40X" fmla="*/ 422 w 431"/>
              <a:gd name="GluePoint40Y" fmla="*/ 47 h 325"/>
              <a:gd name="GluePoint41X" fmla="*/ 422 w 431"/>
              <a:gd name="GluePoint41Y" fmla="*/ 55 h 325"/>
              <a:gd name="GluePoint42X" fmla="*/ 67 w 431"/>
              <a:gd name="GluePoint42Y" fmla="*/ 195 h 325"/>
              <a:gd name="GluePoint43X" fmla="*/ 179 w 431"/>
              <a:gd name="GluePoint43Y" fmla="*/ 247 h 325"/>
              <a:gd name="GluePoint44X" fmla="*/ 181 w 431"/>
              <a:gd name="GluePoint44Y" fmla="*/ 248 h 325"/>
              <a:gd name="GluePoint45X" fmla="*/ 185 w 431"/>
              <a:gd name="GluePoint45Y" fmla="*/ 245 h 325"/>
              <a:gd name="GluePoint46X" fmla="*/ 183 w 431"/>
              <a:gd name="GluePoint46Y" fmla="*/ 239 h 325"/>
              <a:gd name="GluePoint47X" fmla="*/ 80 w 431"/>
              <a:gd name="GluePoint47Y" fmla="*/ 191 h 325"/>
              <a:gd name="GluePoint48X" fmla="*/ 183 w 431"/>
              <a:gd name="GluePoint48Y" fmla="*/ 136 h 325"/>
              <a:gd name="GluePoint49X" fmla="*/ 185 w 431"/>
              <a:gd name="GluePoint49Y" fmla="*/ 130 h 325"/>
              <a:gd name="GluePoint50X" fmla="*/ 179 w 431"/>
              <a:gd name="GluePoint50Y" fmla="*/ 128 h 325"/>
              <a:gd name="GluePoint51X" fmla="*/ 67 w 431"/>
              <a:gd name="GluePoint51Y" fmla="*/ 187 h 325"/>
              <a:gd name="GluePoint52X" fmla="*/ 64 w 431"/>
              <a:gd name="GluePoint52Y" fmla="*/ 191 h 325"/>
              <a:gd name="GluePoint53X" fmla="*/ 67 w 431"/>
              <a:gd name="GluePoint53Y" fmla="*/ 195 h 325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  <a:cxn ang="0">
                <a:pos x="GluePoint14X" y="GluePoint14Y"/>
              </a:cxn>
              <a:cxn ang="0">
                <a:pos x="GluePoint15X" y="GluePoint15Y"/>
              </a:cxn>
              <a:cxn ang="0">
                <a:pos x="GluePoint16X" y="GluePoint16Y"/>
              </a:cxn>
              <a:cxn ang="0">
                <a:pos x="GluePoint17X" y="GluePoint17Y"/>
              </a:cxn>
              <a:cxn ang="0">
                <a:pos x="GluePoint18X" y="GluePoint18Y"/>
              </a:cxn>
              <a:cxn ang="0">
                <a:pos x="GluePoint19X" y="GluePoint19Y"/>
              </a:cxn>
              <a:cxn ang="0">
                <a:pos x="GluePoint20X" y="GluePoint20Y"/>
              </a:cxn>
              <a:cxn ang="0">
                <a:pos x="GluePoint21X" y="GluePoint21Y"/>
              </a:cxn>
              <a:cxn ang="0">
                <a:pos x="GluePoint22X" y="GluePoint22Y"/>
              </a:cxn>
              <a:cxn ang="0">
                <a:pos x="GluePoint23X" y="GluePoint23Y"/>
              </a:cxn>
              <a:cxn ang="0">
                <a:pos x="GluePoint24X" y="GluePoint24Y"/>
              </a:cxn>
              <a:cxn ang="0">
                <a:pos x="GluePoint25X" y="GluePoint25Y"/>
              </a:cxn>
              <a:cxn ang="0">
                <a:pos x="GluePoint26X" y="GluePoint26Y"/>
              </a:cxn>
              <a:cxn ang="0">
                <a:pos x="GluePoint27X" y="GluePoint27Y"/>
              </a:cxn>
              <a:cxn ang="0">
                <a:pos x="GluePoint28X" y="GluePoint28Y"/>
              </a:cxn>
              <a:cxn ang="0">
                <a:pos x="GluePoint29X" y="GluePoint29Y"/>
              </a:cxn>
              <a:cxn ang="0">
                <a:pos x="GluePoint30X" y="GluePoint30Y"/>
              </a:cxn>
              <a:cxn ang="0">
                <a:pos x="GluePoint31X" y="GluePoint31Y"/>
              </a:cxn>
              <a:cxn ang="0">
                <a:pos x="GluePoint32X" y="GluePoint32Y"/>
              </a:cxn>
              <a:cxn ang="0">
                <a:pos x="GluePoint33X" y="GluePoint33Y"/>
              </a:cxn>
              <a:cxn ang="0">
                <a:pos x="GluePoint34X" y="GluePoint34Y"/>
              </a:cxn>
              <a:cxn ang="0">
                <a:pos x="GluePoint35X" y="GluePoint35Y"/>
              </a:cxn>
              <a:cxn ang="0">
                <a:pos x="GluePoint36X" y="GluePoint36Y"/>
              </a:cxn>
              <a:cxn ang="0">
                <a:pos x="GluePoint37X" y="GluePoint37Y"/>
              </a:cxn>
              <a:cxn ang="0">
                <a:pos x="GluePoint38X" y="GluePoint38Y"/>
              </a:cxn>
              <a:cxn ang="0">
                <a:pos x="GluePoint39X" y="GluePoint39Y"/>
              </a:cxn>
              <a:cxn ang="0">
                <a:pos x="GluePoint40X" y="GluePoint40Y"/>
              </a:cxn>
              <a:cxn ang="0">
                <a:pos x="GluePoint41X" y="GluePoint41Y"/>
              </a:cxn>
              <a:cxn ang="0">
                <a:pos x="GluePoint42X" y="GluePoint42Y"/>
              </a:cxn>
              <a:cxn ang="0">
                <a:pos x="GluePoint43X" y="GluePoint43Y"/>
              </a:cxn>
              <a:cxn ang="0">
                <a:pos x="GluePoint44X" y="GluePoint44Y"/>
              </a:cxn>
              <a:cxn ang="0">
                <a:pos x="GluePoint45X" y="GluePoint45Y"/>
              </a:cxn>
              <a:cxn ang="0">
                <a:pos x="GluePoint46X" y="GluePoint46Y"/>
              </a:cxn>
              <a:cxn ang="0">
                <a:pos x="GluePoint47X" y="GluePoint47Y"/>
              </a:cxn>
              <a:cxn ang="0">
                <a:pos x="GluePoint48X" y="GluePoint48Y"/>
              </a:cxn>
              <a:cxn ang="0">
                <a:pos x="GluePoint49X" y="GluePoint49Y"/>
              </a:cxn>
              <a:cxn ang="0">
                <a:pos x="GluePoint50X" y="GluePoint50Y"/>
              </a:cxn>
              <a:cxn ang="0">
                <a:pos x="GluePoint51X" y="GluePoint51Y"/>
              </a:cxn>
              <a:cxn ang="0">
                <a:pos x="GluePoint52X" y="GluePoint52Y"/>
              </a:cxn>
              <a:cxn ang="0">
                <a:pos x="GluePoint53X" y="GluePoint53Y"/>
              </a:cxn>
            </a:cxnLst>
            <a:rect l="textAreaLeft" t="textAreaTop" r="textAreaRight" b="textAreaBottom"/>
            <a:pathLst>
              <a:path w="431" h="325">
                <a:moveTo>
                  <a:pt x="267" y="136"/>
                </a:moveTo>
                <a:cubicBezTo>
                  <a:pt x="370" y="185"/>
                  <a:pt x="370" y="185"/>
                  <a:pt x="370" y="185"/>
                </a:cubicBezTo>
                <a:cubicBezTo>
                  <a:pt x="267" y="239"/>
                  <a:pt x="267" y="239"/>
                  <a:pt x="267" y="239"/>
                </a:cubicBezTo>
                <a:cubicBezTo>
                  <a:pt x="265" y="240"/>
                  <a:pt x="264" y="243"/>
                  <a:pt x="265" y="245"/>
                </a:cubicBezTo>
                <a:cubicBezTo>
                  <a:pt x="266" y="247"/>
                  <a:pt x="268" y="248"/>
                  <a:pt x="269" y="248"/>
                </a:cubicBezTo>
                <a:cubicBezTo>
                  <a:pt x="270" y="248"/>
                  <a:pt x="271" y="248"/>
                  <a:pt x="271" y="247"/>
                </a:cubicBezTo>
                <a:cubicBezTo>
                  <a:pt x="383" y="188"/>
                  <a:pt x="383" y="188"/>
                  <a:pt x="383" y="188"/>
                </a:cubicBezTo>
                <a:cubicBezTo>
                  <a:pt x="385" y="188"/>
                  <a:pt x="386" y="186"/>
                  <a:pt x="386" y="184"/>
                </a:cubicBezTo>
                <a:cubicBezTo>
                  <a:pt x="386" y="182"/>
                  <a:pt x="385" y="181"/>
                  <a:pt x="383" y="180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69" y="127"/>
                  <a:pt x="266" y="128"/>
                  <a:pt x="265" y="130"/>
                </a:cubicBezTo>
                <a:cubicBezTo>
                  <a:pt x="264" y="132"/>
                  <a:pt x="265" y="135"/>
                  <a:pt x="267" y="136"/>
                </a:cubicBezTo>
                <a:close/>
                <a:moveTo>
                  <a:pt x="202" y="268"/>
                </a:moveTo>
                <a:cubicBezTo>
                  <a:pt x="202" y="268"/>
                  <a:pt x="202" y="268"/>
                  <a:pt x="203" y="268"/>
                </a:cubicBezTo>
                <a:cubicBezTo>
                  <a:pt x="205" y="268"/>
                  <a:pt x="207" y="267"/>
                  <a:pt x="207" y="265"/>
                </a:cubicBezTo>
                <a:cubicBezTo>
                  <a:pt x="252" y="113"/>
                  <a:pt x="252" y="113"/>
                  <a:pt x="252" y="113"/>
                </a:cubicBezTo>
                <a:cubicBezTo>
                  <a:pt x="252" y="111"/>
                  <a:pt x="251" y="108"/>
                  <a:pt x="248" y="107"/>
                </a:cubicBezTo>
                <a:cubicBezTo>
                  <a:pt x="246" y="106"/>
                  <a:pt x="243" y="108"/>
                  <a:pt x="243" y="110"/>
                </a:cubicBezTo>
                <a:cubicBezTo>
                  <a:pt x="198" y="262"/>
                  <a:pt x="198" y="262"/>
                  <a:pt x="198" y="262"/>
                </a:cubicBezTo>
                <a:cubicBezTo>
                  <a:pt x="198" y="265"/>
                  <a:pt x="199" y="267"/>
                  <a:pt x="202" y="268"/>
                </a:cubicBezTo>
                <a:close/>
                <a:moveTo>
                  <a:pt x="386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1"/>
                  <a:pt x="0" y="47"/>
                </a:cubicBezTo>
                <a:cubicBezTo>
                  <a:pt x="0" y="320"/>
                  <a:pt x="0" y="320"/>
                  <a:pt x="0" y="320"/>
                </a:cubicBezTo>
                <a:cubicBezTo>
                  <a:pt x="0" y="323"/>
                  <a:pt x="2" y="325"/>
                  <a:pt x="5" y="325"/>
                </a:cubicBezTo>
                <a:cubicBezTo>
                  <a:pt x="427" y="325"/>
                  <a:pt x="427" y="325"/>
                  <a:pt x="427" y="325"/>
                </a:cubicBezTo>
                <a:cubicBezTo>
                  <a:pt x="429" y="325"/>
                  <a:pt x="431" y="323"/>
                  <a:pt x="431" y="320"/>
                </a:cubicBezTo>
                <a:cubicBezTo>
                  <a:pt x="431" y="47"/>
                  <a:pt x="431" y="47"/>
                  <a:pt x="431" y="47"/>
                </a:cubicBezTo>
                <a:cubicBezTo>
                  <a:pt x="431" y="21"/>
                  <a:pt x="411" y="0"/>
                  <a:pt x="386" y="0"/>
                </a:cubicBezTo>
                <a:close/>
                <a:moveTo>
                  <a:pt x="422" y="315"/>
                </a:moveTo>
                <a:cubicBezTo>
                  <a:pt x="9" y="315"/>
                  <a:pt x="9" y="315"/>
                  <a:pt x="9" y="315"/>
                </a:cubicBezTo>
                <a:cubicBezTo>
                  <a:pt x="9" y="64"/>
                  <a:pt x="9" y="64"/>
                  <a:pt x="9" y="64"/>
                </a:cubicBezTo>
                <a:cubicBezTo>
                  <a:pt x="422" y="64"/>
                  <a:pt x="422" y="64"/>
                  <a:pt x="422" y="64"/>
                </a:cubicBezTo>
                <a:lnTo>
                  <a:pt x="422" y="315"/>
                </a:lnTo>
                <a:close/>
                <a:moveTo>
                  <a:pt x="422" y="55"/>
                </a:moveTo>
                <a:cubicBezTo>
                  <a:pt x="9" y="55"/>
                  <a:pt x="9" y="55"/>
                  <a:pt x="9" y="55"/>
                </a:cubicBezTo>
                <a:cubicBezTo>
                  <a:pt x="9" y="47"/>
                  <a:pt x="9" y="47"/>
                  <a:pt x="9" y="47"/>
                </a:cubicBezTo>
                <a:cubicBezTo>
                  <a:pt x="9" y="26"/>
                  <a:pt x="26" y="9"/>
                  <a:pt x="46" y="9"/>
                </a:cubicBezTo>
                <a:cubicBezTo>
                  <a:pt x="386" y="9"/>
                  <a:pt x="386" y="9"/>
                  <a:pt x="386" y="9"/>
                </a:cubicBezTo>
                <a:cubicBezTo>
                  <a:pt x="406" y="9"/>
                  <a:pt x="422" y="26"/>
                  <a:pt x="422" y="47"/>
                </a:cubicBezTo>
                <a:lnTo>
                  <a:pt x="422" y="55"/>
                </a:lnTo>
                <a:close/>
                <a:moveTo>
                  <a:pt x="67" y="195"/>
                </a:moveTo>
                <a:cubicBezTo>
                  <a:pt x="179" y="247"/>
                  <a:pt x="179" y="247"/>
                  <a:pt x="179" y="247"/>
                </a:cubicBezTo>
                <a:cubicBezTo>
                  <a:pt x="179" y="248"/>
                  <a:pt x="180" y="248"/>
                  <a:pt x="181" y="248"/>
                </a:cubicBezTo>
                <a:cubicBezTo>
                  <a:pt x="182" y="248"/>
                  <a:pt x="184" y="247"/>
                  <a:pt x="185" y="245"/>
                </a:cubicBezTo>
                <a:cubicBezTo>
                  <a:pt x="186" y="243"/>
                  <a:pt x="185" y="240"/>
                  <a:pt x="183" y="239"/>
                </a:cubicBezTo>
                <a:cubicBezTo>
                  <a:pt x="80" y="191"/>
                  <a:pt x="80" y="191"/>
                  <a:pt x="80" y="191"/>
                </a:cubicBezTo>
                <a:cubicBezTo>
                  <a:pt x="183" y="136"/>
                  <a:pt x="183" y="136"/>
                  <a:pt x="183" y="136"/>
                </a:cubicBezTo>
                <a:cubicBezTo>
                  <a:pt x="185" y="135"/>
                  <a:pt x="186" y="132"/>
                  <a:pt x="185" y="130"/>
                </a:cubicBezTo>
                <a:cubicBezTo>
                  <a:pt x="184" y="127"/>
                  <a:pt x="181" y="127"/>
                  <a:pt x="179" y="128"/>
                </a:cubicBezTo>
                <a:cubicBezTo>
                  <a:pt x="67" y="187"/>
                  <a:pt x="67" y="187"/>
                  <a:pt x="67" y="187"/>
                </a:cubicBezTo>
                <a:cubicBezTo>
                  <a:pt x="65" y="188"/>
                  <a:pt x="64" y="189"/>
                  <a:pt x="64" y="191"/>
                </a:cubicBezTo>
                <a:cubicBezTo>
                  <a:pt x="64" y="193"/>
                  <a:pt x="65" y="194"/>
                  <a:pt x="67" y="195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rgbClr val="6BB1E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 numCol="1" spcCol="0" anchor="t">
            <a:noAutofit/>
          </a:bodyPr>
          <a:lstStyle/>
          <a:p>
            <a:endParaRPr lang="en-US" sz="105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83" name="Freeform 50"/>
          <p:cNvSpPr/>
          <p:nvPr/>
        </p:nvSpPr>
        <p:spPr>
          <a:xfrm>
            <a:off x="1541904" y="3719967"/>
            <a:ext cx="133560" cy="168480"/>
          </a:xfrm>
          <a:custGeom>
            <a:avLst/>
            <a:gdLst>
              <a:gd name="textAreaLeft" fmla="*/ 0 w 133560"/>
              <a:gd name="textAreaRight" fmla="*/ 135000 w 133560"/>
              <a:gd name="textAreaTop" fmla="*/ 0 h 168480"/>
              <a:gd name="textAreaBottom" fmla="*/ 169920 h 168480"/>
              <a:gd name="GluePoint1X" fmla="*/ 187 w 0"/>
              <a:gd name="GluePoint1Y" fmla="*/ 135 h 0"/>
              <a:gd name="GluePoint2X" fmla="*/ 44 w 0"/>
              <a:gd name="GluePoint2Y" fmla="*/ 135 h 0"/>
              <a:gd name="GluePoint3X" fmla="*/ 44 w 0"/>
              <a:gd name="GluePoint3Y" fmla="*/ 156 h 0"/>
              <a:gd name="GluePoint4X" fmla="*/ 187 w 0"/>
              <a:gd name="GluePoint4Y" fmla="*/ 156 h 0"/>
              <a:gd name="GluePoint5X" fmla="*/ 187 w 0"/>
              <a:gd name="GluePoint5Y" fmla="*/ 135 h 0"/>
              <a:gd name="GluePoint6X" fmla="*/ 187 w 0"/>
              <a:gd name="GluePoint6Y" fmla="*/ 95 h 0"/>
              <a:gd name="GluePoint7X" fmla="*/ 44 w 0"/>
              <a:gd name="GluePoint7Y" fmla="*/ 95 h 0"/>
              <a:gd name="GluePoint8X" fmla="*/ 44 w 0"/>
              <a:gd name="GluePoint8Y" fmla="*/ 115 h 0"/>
              <a:gd name="GluePoint9X" fmla="*/ 187 w 0"/>
              <a:gd name="GluePoint9Y" fmla="*/ 115 h 0"/>
              <a:gd name="GluePoint10X" fmla="*/ 187 w 0"/>
              <a:gd name="GluePoint10Y" fmla="*/ 95 h 0"/>
              <a:gd name="GluePoint11X" fmla="*/ 187 w 0"/>
              <a:gd name="GluePoint11Y" fmla="*/ 54 h 0"/>
              <a:gd name="GluePoint12X" fmla="*/ 44 w 0"/>
              <a:gd name="GluePoint12Y" fmla="*/ 54 h 0"/>
              <a:gd name="GluePoint13X" fmla="*/ 44 w 0"/>
              <a:gd name="GluePoint13Y" fmla="*/ 75 h 0"/>
              <a:gd name="GluePoint14X" fmla="*/ 187 w 0"/>
              <a:gd name="GluePoint14Y" fmla="*/ 75 h 0"/>
              <a:gd name="GluePoint15X" fmla="*/ 187 w 0"/>
              <a:gd name="GluePoint15Y" fmla="*/ 54 h 0"/>
              <a:gd name="GluePoint16X" fmla="*/ 44 w 0"/>
              <a:gd name="GluePoint16Y" fmla="*/ 196 h 0"/>
              <a:gd name="GluePoint17X" fmla="*/ 116 w 0"/>
              <a:gd name="GluePoint17Y" fmla="*/ 196 h 0"/>
              <a:gd name="GluePoint18X" fmla="*/ 116 w 0"/>
              <a:gd name="GluePoint18Y" fmla="*/ 176 h 0"/>
              <a:gd name="GluePoint19X" fmla="*/ 44 w 0"/>
              <a:gd name="GluePoint19Y" fmla="*/ 176 h 0"/>
              <a:gd name="GluePoint20X" fmla="*/ 44 w 0"/>
              <a:gd name="GluePoint20Y" fmla="*/ 196 h 0"/>
              <a:gd name="GluePoint21X" fmla="*/ 233 w 0"/>
              <a:gd name="GluePoint21Y" fmla="*/ 29 h 0"/>
              <a:gd name="GluePoint22X" fmla="*/ 233 w 0"/>
              <a:gd name="GluePoint22Y" fmla="*/ 0 h 0"/>
              <a:gd name="GluePoint23X" fmla="*/ 0 w 0"/>
              <a:gd name="GluePoint23Y" fmla="*/ 0 h 0"/>
              <a:gd name="GluePoint24X" fmla="*/ 0 w 0"/>
              <a:gd name="GluePoint24Y" fmla="*/ 301 h 0"/>
              <a:gd name="GluePoint25X" fmla="*/ 29 w 0"/>
              <a:gd name="GluePoint25Y" fmla="*/ 301 h 0"/>
              <a:gd name="GluePoint26X" fmla="*/ 29 w 0"/>
              <a:gd name="GluePoint26Y" fmla="*/ 330 h 0"/>
              <a:gd name="GluePoint27X" fmla="*/ 262 w 0"/>
              <a:gd name="GluePoint27Y" fmla="*/ 330 h 0"/>
              <a:gd name="GluePoint28X" fmla="*/ 262 w 0"/>
              <a:gd name="GluePoint28Y" fmla="*/ 29 h 0"/>
              <a:gd name="GluePoint29X" fmla="*/ 233 w 0"/>
              <a:gd name="GluePoint29Y" fmla="*/ 29 h 0"/>
              <a:gd name="GluePoint30X" fmla="*/ 15 w 0"/>
              <a:gd name="GluePoint30Y" fmla="*/ 286 h 0"/>
              <a:gd name="GluePoint31X" fmla="*/ 15 w 0"/>
              <a:gd name="GluePoint31Y" fmla="*/ 16 h 0"/>
              <a:gd name="GluePoint32X" fmla="*/ 216 w 0"/>
              <a:gd name="GluePoint32Y" fmla="*/ 16 h 0"/>
              <a:gd name="GluePoint33X" fmla="*/ 216 w 0"/>
              <a:gd name="GluePoint33Y" fmla="*/ 216 h 0"/>
              <a:gd name="GluePoint34X" fmla="*/ 148 w 0"/>
              <a:gd name="GluePoint34Y" fmla="*/ 216 h 0"/>
              <a:gd name="GluePoint35X" fmla="*/ 148 w 0"/>
              <a:gd name="GluePoint35Y" fmla="*/ 286 h 0"/>
              <a:gd name="GluePoint36X" fmla="*/ 15 w 0"/>
              <a:gd name="GluePoint36Y" fmla="*/ 286 h 0"/>
              <a:gd name="GluePoint37X" fmla="*/ 245 w 0"/>
              <a:gd name="GluePoint37Y" fmla="*/ 315 h 0"/>
              <a:gd name="GluePoint38X" fmla="*/ 44 w 0"/>
              <a:gd name="GluePoint38Y" fmla="*/ 315 h 0"/>
              <a:gd name="GluePoint39X" fmla="*/ 44 w 0"/>
              <a:gd name="GluePoint39Y" fmla="*/ 301 h 0"/>
              <a:gd name="GluePoint40X" fmla="*/ 155 w 0"/>
              <a:gd name="GluePoint40Y" fmla="*/ 301 h 0"/>
              <a:gd name="GluePoint41X" fmla="*/ 233 w 0"/>
              <a:gd name="GluePoint41Y" fmla="*/ 225 h 0"/>
              <a:gd name="GluePoint42X" fmla="*/ 233 w 0"/>
              <a:gd name="GluePoint42Y" fmla="*/ 45 h 0"/>
              <a:gd name="GluePoint43X" fmla="*/ 245 w 0"/>
              <a:gd name="GluePoint43Y" fmla="*/ 45 h 0"/>
              <a:gd name="GluePoint44X" fmla="*/ 245 w 0"/>
              <a:gd name="GluePoint44Y" fmla="*/ 315 h 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  <a:cxn ang="0">
                <a:pos x="GluePoint14X" y="GluePoint14Y"/>
              </a:cxn>
              <a:cxn ang="0">
                <a:pos x="GluePoint15X" y="GluePoint15Y"/>
              </a:cxn>
              <a:cxn ang="0">
                <a:pos x="GluePoint16X" y="GluePoint16Y"/>
              </a:cxn>
              <a:cxn ang="0">
                <a:pos x="GluePoint17X" y="GluePoint17Y"/>
              </a:cxn>
              <a:cxn ang="0">
                <a:pos x="GluePoint18X" y="GluePoint18Y"/>
              </a:cxn>
              <a:cxn ang="0">
                <a:pos x="GluePoint19X" y="GluePoint19Y"/>
              </a:cxn>
              <a:cxn ang="0">
                <a:pos x="GluePoint20X" y="GluePoint20Y"/>
              </a:cxn>
              <a:cxn ang="0">
                <a:pos x="GluePoint21X" y="GluePoint21Y"/>
              </a:cxn>
              <a:cxn ang="0">
                <a:pos x="GluePoint22X" y="GluePoint22Y"/>
              </a:cxn>
              <a:cxn ang="0">
                <a:pos x="GluePoint23X" y="GluePoint23Y"/>
              </a:cxn>
              <a:cxn ang="0">
                <a:pos x="GluePoint24X" y="GluePoint24Y"/>
              </a:cxn>
              <a:cxn ang="0">
                <a:pos x="GluePoint25X" y="GluePoint25Y"/>
              </a:cxn>
              <a:cxn ang="0">
                <a:pos x="GluePoint26X" y="GluePoint26Y"/>
              </a:cxn>
              <a:cxn ang="0">
                <a:pos x="GluePoint27X" y="GluePoint27Y"/>
              </a:cxn>
              <a:cxn ang="0">
                <a:pos x="GluePoint28X" y="GluePoint28Y"/>
              </a:cxn>
              <a:cxn ang="0">
                <a:pos x="GluePoint29X" y="GluePoint29Y"/>
              </a:cxn>
              <a:cxn ang="0">
                <a:pos x="GluePoint30X" y="GluePoint30Y"/>
              </a:cxn>
              <a:cxn ang="0">
                <a:pos x="GluePoint31X" y="GluePoint31Y"/>
              </a:cxn>
              <a:cxn ang="0">
                <a:pos x="GluePoint32X" y="GluePoint32Y"/>
              </a:cxn>
              <a:cxn ang="0">
                <a:pos x="GluePoint33X" y="GluePoint33Y"/>
              </a:cxn>
              <a:cxn ang="0">
                <a:pos x="GluePoint34X" y="GluePoint34Y"/>
              </a:cxn>
              <a:cxn ang="0">
                <a:pos x="GluePoint35X" y="GluePoint35Y"/>
              </a:cxn>
              <a:cxn ang="0">
                <a:pos x="GluePoint36X" y="GluePoint36Y"/>
              </a:cxn>
              <a:cxn ang="0">
                <a:pos x="GluePoint37X" y="GluePoint37Y"/>
              </a:cxn>
              <a:cxn ang="0">
                <a:pos x="GluePoint38X" y="GluePoint38Y"/>
              </a:cxn>
              <a:cxn ang="0">
                <a:pos x="GluePoint39X" y="GluePoint39Y"/>
              </a:cxn>
              <a:cxn ang="0">
                <a:pos x="GluePoint40X" y="GluePoint40Y"/>
              </a:cxn>
              <a:cxn ang="0">
                <a:pos x="GluePoint41X" y="GluePoint41Y"/>
              </a:cxn>
              <a:cxn ang="0">
                <a:pos x="GluePoint42X" y="GluePoint42Y"/>
              </a:cxn>
              <a:cxn ang="0">
                <a:pos x="GluePoint43X" y="GluePoint43Y"/>
              </a:cxn>
              <a:cxn ang="0">
                <a:pos x="GluePoint44X" y="GluePoint44Y"/>
              </a:cxn>
            </a:cxnLst>
            <a:rect l="textAreaLeft" t="textAreaTop" r="textAreaRight" b="textAreaBottom"/>
            <a:pathLst>
              <a:path w="262" h="330">
                <a:moveTo>
                  <a:pt x="187" y="135"/>
                </a:moveTo>
                <a:lnTo>
                  <a:pt x="44" y="135"/>
                </a:lnTo>
                <a:lnTo>
                  <a:pt x="44" y="156"/>
                </a:lnTo>
                <a:lnTo>
                  <a:pt x="187" y="156"/>
                </a:lnTo>
                <a:lnTo>
                  <a:pt x="187" y="135"/>
                </a:lnTo>
                <a:close/>
                <a:moveTo>
                  <a:pt x="187" y="95"/>
                </a:moveTo>
                <a:lnTo>
                  <a:pt x="44" y="95"/>
                </a:lnTo>
                <a:lnTo>
                  <a:pt x="44" y="115"/>
                </a:lnTo>
                <a:lnTo>
                  <a:pt x="187" y="115"/>
                </a:lnTo>
                <a:lnTo>
                  <a:pt x="187" y="95"/>
                </a:lnTo>
                <a:close/>
                <a:moveTo>
                  <a:pt x="187" y="54"/>
                </a:moveTo>
                <a:lnTo>
                  <a:pt x="44" y="54"/>
                </a:lnTo>
                <a:lnTo>
                  <a:pt x="44" y="75"/>
                </a:lnTo>
                <a:lnTo>
                  <a:pt x="187" y="75"/>
                </a:lnTo>
                <a:lnTo>
                  <a:pt x="187" y="54"/>
                </a:lnTo>
                <a:close/>
                <a:moveTo>
                  <a:pt x="44" y="196"/>
                </a:moveTo>
                <a:lnTo>
                  <a:pt x="116" y="196"/>
                </a:lnTo>
                <a:lnTo>
                  <a:pt x="116" y="176"/>
                </a:lnTo>
                <a:lnTo>
                  <a:pt x="44" y="176"/>
                </a:lnTo>
                <a:lnTo>
                  <a:pt x="44" y="196"/>
                </a:lnTo>
                <a:close/>
                <a:moveTo>
                  <a:pt x="233" y="29"/>
                </a:moveTo>
                <a:lnTo>
                  <a:pt x="233" y="0"/>
                </a:lnTo>
                <a:lnTo>
                  <a:pt x="0" y="0"/>
                </a:lnTo>
                <a:lnTo>
                  <a:pt x="0" y="301"/>
                </a:lnTo>
                <a:lnTo>
                  <a:pt x="29" y="301"/>
                </a:lnTo>
                <a:lnTo>
                  <a:pt x="29" y="330"/>
                </a:lnTo>
                <a:lnTo>
                  <a:pt x="262" y="330"/>
                </a:lnTo>
                <a:lnTo>
                  <a:pt x="262" y="29"/>
                </a:lnTo>
                <a:lnTo>
                  <a:pt x="233" y="29"/>
                </a:lnTo>
                <a:close/>
                <a:moveTo>
                  <a:pt x="15" y="286"/>
                </a:moveTo>
                <a:lnTo>
                  <a:pt x="15" y="16"/>
                </a:lnTo>
                <a:lnTo>
                  <a:pt x="216" y="16"/>
                </a:lnTo>
                <a:lnTo>
                  <a:pt x="216" y="216"/>
                </a:lnTo>
                <a:lnTo>
                  <a:pt x="148" y="216"/>
                </a:lnTo>
                <a:lnTo>
                  <a:pt x="148" y="286"/>
                </a:lnTo>
                <a:lnTo>
                  <a:pt x="15" y="286"/>
                </a:lnTo>
                <a:close/>
                <a:moveTo>
                  <a:pt x="245" y="315"/>
                </a:moveTo>
                <a:lnTo>
                  <a:pt x="44" y="315"/>
                </a:lnTo>
                <a:lnTo>
                  <a:pt x="44" y="301"/>
                </a:lnTo>
                <a:lnTo>
                  <a:pt x="155" y="301"/>
                </a:lnTo>
                <a:lnTo>
                  <a:pt x="233" y="225"/>
                </a:lnTo>
                <a:lnTo>
                  <a:pt x="233" y="45"/>
                </a:lnTo>
                <a:lnTo>
                  <a:pt x="245" y="45"/>
                </a:lnTo>
                <a:lnTo>
                  <a:pt x="245" y="315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t">
            <a:noAutofit/>
          </a:bodyPr>
          <a:lstStyle/>
          <a:p>
            <a:endParaRPr lang="pl-PL" sz="24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84" name="Prostokąt 137"/>
          <p:cNvSpPr/>
          <p:nvPr/>
        </p:nvSpPr>
        <p:spPr>
          <a:xfrm>
            <a:off x="7288584" y="3738408"/>
            <a:ext cx="1532520" cy="11680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357840">
              <a:lnSpc>
                <a:spcPct val="100000"/>
              </a:lnSpc>
            </a:pPr>
            <a:r>
              <a:rPr lang="pl-PL" sz="1000" b="0" u="none" strike="noStrike">
                <a:solidFill>
                  <a:srgbClr val="2A6099"/>
                </a:solidFill>
                <a:effectLst/>
                <a:uFillTx/>
                <a:latin typeface="Calibri Light"/>
              </a:rPr>
              <a:t>KM4</a:t>
            </a:r>
            <a:endParaRPr lang="pl-P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357840">
              <a:lnSpc>
                <a:spcPct val="100000"/>
              </a:lnSpc>
            </a:pPr>
            <a:r>
              <a:rPr lang="pl-PL" sz="1000" b="1" u="none" strike="noStrike">
                <a:solidFill>
                  <a:srgbClr val="2A6099"/>
                </a:solidFill>
                <a:effectLst/>
                <a:uFillTx/>
                <a:latin typeface="Calibri Light"/>
              </a:rPr>
              <a:t>Przygotowany prototyp </a:t>
            </a:r>
            <a:r>
              <a:rPr lang="pl-PL" sz="1000" b="0" u="none" strike="noStrike">
                <a:solidFill>
                  <a:srgbClr val="2A6099"/>
                </a:solidFill>
                <a:effectLst/>
                <a:uFillTx/>
                <a:latin typeface="Calibri Light"/>
              </a:rPr>
              <a:t>modułów funkcjonalnych </a:t>
            </a:r>
            <a:br>
              <a:rPr sz="1000"/>
            </a:br>
            <a:r>
              <a:rPr lang="pl-PL" sz="1000" b="0" u="none" strike="noStrike">
                <a:solidFill>
                  <a:srgbClr val="2A6099"/>
                </a:solidFill>
                <a:effectLst/>
                <a:uFillTx/>
                <a:latin typeface="Calibri Light"/>
              </a:rPr>
              <a:t>i komponentów użytkowych platformy (MVP Platformy </a:t>
            </a:r>
            <a:br>
              <a:rPr sz="1000"/>
            </a:br>
            <a:r>
              <a:rPr lang="pl-PL" sz="1000" b="0" u="none" strike="noStrike">
                <a:solidFill>
                  <a:srgbClr val="2A6099"/>
                </a:solidFill>
                <a:effectLst/>
                <a:uFillTx/>
                <a:latin typeface="Calibri Light"/>
              </a:rPr>
              <a:t>e-Granty)</a:t>
            </a:r>
            <a:endParaRPr lang="pl-PL" sz="1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5" name="Freeform 22"/>
          <p:cNvSpPr/>
          <p:nvPr/>
        </p:nvSpPr>
        <p:spPr>
          <a:xfrm>
            <a:off x="7131984" y="3805008"/>
            <a:ext cx="160560" cy="120960"/>
          </a:xfrm>
          <a:custGeom>
            <a:avLst/>
            <a:gdLst>
              <a:gd name="textAreaLeft" fmla="*/ 0 w 160560"/>
              <a:gd name="textAreaRight" fmla="*/ 162000 w 160560"/>
              <a:gd name="textAreaTop" fmla="*/ 0 h 120960"/>
              <a:gd name="textAreaBottom" fmla="*/ 122400 h 120960"/>
              <a:gd name="GluePoint1X" fmla="*/ 267 w 431"/>
              <a:gd name="GluePoint1Y" fmla="*/ 136 h 325"/>
              <a:gd name="GluePoint2X" fmla="*/ 370 w 431"/>
              <a:gd name="GluePoint2Y" fmla="*/ 185 h 325"/>
              <a:gd name="GluePoint3X" fmla="*/ 267 w 431"/>
              <a:gd name="GluePoint3Y" fmla="*/ 239 h 325"/>
              <a:gd name="GluePoint4X" fmla="*/ 265 w 431"/>
              <a:gd name="GluePoint4Y" fmla="*/ 245 h 325"/>
              <a:gd name="GluePoint5X" fmla="*/ 269 w 431"/>
              <a:gd name="GluePoint5Y" fmla="*/ 248 h 325"/>
              <a:gd name="GluePoint6X" fmla="*/ 271 w 431"/>
              <a:gd name="GluePoint6Y" fmla="*/ 247 h 325"/>
              <a:gd name="GluePoint7X" fmla="*/ 383 w 431"/>
              <a:gd name="GluePoint7Y" fmla="*/ 188 h 325"/>
              <a:gd name="GluePoint8X" fmla="*/ 386 w 431"/>
              <a:gd name="GluePoint8Y" fmla="*/ 184 h 325"/>
              <a:gd name="GluePoint9X" fmla="*/ 383 w 431"/>
              <a:gd name="GluePoint9Y" fmla="*/ 180 h 325"/>
              <a:gd name="GluePoint10X" fmla="*/ 271 w 431"/>
              <a:gd name="GluePoint10Y" fmla="*/ 128 h 325"/>
              <a:gd name="GluePoint11X" fmla="*/ 265 w 431"/>
              <a:gd name="GluePoint11Y" fmla="*/ 130 h 325"/>
              <a:gd name="GluePoint12X" fmla="*/ 267 w 431"/>
              <a:gd name="GluePoint12Y" fmla="*/ 136 h 325"/>
              <a:gd name="GluePoint13X" fmla="*/ 202 w 431"/>
              <a:gd name="GluePoint13Y" fmla="*/ 268 h 325"/>
              <a:gd name="GluePoint14X" fmla="*/ 203 w 431"/>
              <a:gd name="GluePoint14Y" fmla="*/ 268 h 325"/>
              <a:gd name="GluePoint15X" fmla="*/ 207 w 431"/>
              <a:gd name="GluePoint15Y" fmla="*/ 265 h 325"/>
              <a:gd name="GluePoint16X" fmla="*/ 252 w 431"/>
              <a:gd name="GluePoint16Y" fmla="*/ 113 h 325"/>
              <a:gd name="GluePoint17X" fmla="*/ 248 w 431"/>
              <a:gd name="GluePoint17Y" fmla="*/ 107 h 325"/>
              <a:gd name="GluePoint18X" fmla="*/ 243 w 431"/>
              <a:gd name="GluePoint18Y" fmla="*/ 110 h 325"/>
              <a:gd name="GluePoint19X" fmla="*/ 198 w 431"/>
              <a:gd name="GluePoint19Y" fmla="*/ 262 h 325"/>
              <a:gd name="GluePoint20X" fmla="*/ 202 w 431"/>
              <a:gd name="GluePoint20Y" fmla="*/ 268 h 325"/>
              <a:gd name="GluePoint21X" fmla="*/ 386 w 431"/>
              <a:gd name="GluePoint21Y" fmla="*/ 0 h 325"/>
              <a:gd name="GluePoint22X" fmla="*/ 46 w 431"/>
              <a:gd name="GluePoint22Y" fmla="*/ 0 h 325"/>
              <a:gd name="GluePoint23X" fmla="*/ 0 w 431"/>
              <a:gd name="GluePoint23Y" fmla="*/ 47 h 325"/>
              <a:gd name="GluePoint24X" fmla="*/ 0 w 431"/>
              <a:gd name="GluePoint24Y" fmla="*/ 320 h 325"/>
              <a:gd name="GluePoint25X" fmla="*/ 5 w 431"/>
              <a:gd name="GluePoint25Y" fmla="*/ 325 h 325"/>
              <a:gd name="GluePoint26X" fmla="*/ 427 w 431"/>
              <a:gd name="GluePoint26Y" fmla="*/ 325 h 325"/>
              <a:gd name="GluePoint27X" fmla="*/ 431 w 431"/>
              <a:gd name="GluePoint27Y" fmla="*/ 320 h 325"/>
              <a:gd name="GluePoint28X" fmla="*/ 431 w 431"/>
              <a:gd name="GluePoint28Y" fmla="*/ 47 h 325"/>
              <a:gd name="GluePoint29X" fmla="*/ 386 w 431"/>
              <a:gd name="GluePoint29Y" fmla="*/ 0 h 325"/>
              <a:gd name="GluePoint30X" fmla="*/ 422 w 431"/>
              <a:gd name="GluePoint30Y" fmla="*/ 315 h 325"/>
              <a:gd name="GluePoint31X" fmla="*/ 9 w 431"/>
              <a:gd name="GluePoint31Y" fmla="*/ 315 h 325"/>
              <a:gd name="GluePoint32X" fmla="*/ 9 w 431"/>
              <a:gd name="GluePoint32Y" fmla="*/ 64 h 325"/>
              <a:gd name="GluePoint33X" fmla="*/ 422 w 431"/>
              <a:gd name="GluePoint33Y" fmla="*/ 64 h 325"/>
              <a:gd name="GluePoint34X" fmla="*/ 422 w 431"/>
              <a:gd name="GluePoint34Y" fmla="*/ 315 h 325"/>
              <a:gd name="GluePoint35X" fmla="*/ 422 w 431"/>
              <a:gd name="GluePoint35Y" fmla="*/ 55 h 325"/>
              <a:gd name="GluePoint36X" fmla="*/ 9 w 431"/>
              <a:gd name="GluePoint36Y" fmla="*/ 55 h 325"/>
              <a:gd name="GluePoint37X" fmla="*/ 9 w 431"/>
              <a:gd name="GluePoint37Y" fmla="*/ 47 h 325"/>
              <a:gd name="GluePoint38X" fmla="*/ 46 w 431"/>
              <a:gd name="GluePoint38Y" fmla="*/ 9 h 325"/>
              <a:gd name="GluePoint39X" fmla="*/ 386 w 431"/>
              <a:gd name="GluePoint39Y" fmla="*/ 9 h 325"/>
              <a:gd name="GluePoint40X" fmla="*/ 422 w 431"/>
              <a:gd name="GluePoint40Y" fmla="*/ 47 h 325"/>
              <a:gd name="GluePoint41X" fmla="*/ 422 w 431"/>
              <a:gd name="GluePoint41Y" fmla="*/ 55 h 325"/>
              <a:gd name="GluePoint42X" fmla="*/ 67 w 431"/>
              <a:gd name="GluePoint42Y" fmla="*/ 195 h 325"/>
              <a:gd name="GluePoint43X" fmla="*/ 179 w 431"/>
              <a:gd name="GluePoint43Y" fmla="*/ 247 h 325"/>
              <a:gd name="GluePoint44X" fmla="*/ 181 w 431"/>
              <a:gd name="GluePoint44Y" fmla="*/ 248 h 325"/>
              <a:gd name="GluePoint45X" fmla="*/ 185 w 431"/>
              <a:gd name="GluePoint45Y" fmla="*/ 245 h 325"/>
              <a:gd name="GluePoint46X" fmla="*/ 183 w 431"/>
              <a:gd name="GluePoint46Y" fmla="*/ 239 h 325"/>
              <a:gd name="GluePoint47X" fmla="*/ 80 w 431"/>
              <a:gd name="GluePoint47Y" fmla="*/ 191 h 325"/>
              <a:gd name="GluePoint48X" fmla="*/ 183 w 431"/>
              <a:gd name="GluePoint48Y" fmla="*/ 136 h 325"/>
              <a:gd name="GluePoint49X" fmla="*/ 185 w 431"/>
              <a:gd name="GluePoint49Y" fmla="*/ 130 h 325"/>
              <a:gd name="GluePoint50X" fmla="*/ 179 w 431"/>
              <a:gd name="GluePoint50Y" fmla="*/ 128 h 325"/>
              <a:gd name="GluePoint51X" fmla="*/ 67 w 431"/>
              <a:gd name="GluePoint51Y" fmla="*/ 187 h 325"/>
              <a:gd name="GluePoint52X" fmla="*/ 64 w 431"/>
              <a:gd name="GluePoint52Y" fmla="*/ 191 h 325"/>
              <a:gd name="GluePoint53X" fmla="*/ 67 w 431"/>
              <a:gd name="GluePoint53Y" fmla="*/ 195 h 325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  <a:cxn ang="0">
                <a:pos x="GluePoint4X" y="GluePoint4Y"/>
              </a:cxn>
              <a:cxn ang="0">
                <a:pos x="GluePoint5X" y="GluePoint5Y"/>
              </a:cxn>
              <a:cxn ang="0">
                <a:pos x="GluePoint6X" y="GluePoint6Y"/>
              </a:cxn>
              <a:cxn ang="0">
                <a:pos x="GluePoint7X" y="GluePoint7Y"/>
              </a:cxn>
              <a:cxn ang="0">
                <a:pos x="GluePoint8X" y="GluePoint8Y"/>
              </a:cxn>
              <a:cxn ang="0">
                <a:pos x="GluePoint9X" y="GluePoint9Y"/>
              </a:cxn>
              <a:cxn ang="0">
                <a:pos x="GluePoint10X" y="GluePoint10Y"/>
              </a:cxn>
              <a:cxn ang="0">
                <a:pos x="GluePoint11X" y="GluePoint11Y"/>
              </a:cxn>
              <a:cxn ang="0">
                <a:pos x="GluePoint12X" y="GluePoint12Y"/>
              </a:cxn>
              <a:cxn ang="0">
                <a:pos x="GluePoint13X" y="GluePoint13Y"/>
              </a:cxn>
              <a:cxn ang="0">
                <a:pos x="GluePoint14X" y="GluePoint14Y"/>
              </a:cxn>
              <a:cxn ang="0">
                <a:pos x="GluePoint15X" y="GluePoint15Y"/>
              </a:cxn>
              <a:cxn ang="0">
                <a:pos x="GluePoint16X" y="GluePoint16Y"/>
              </a:cxn>
              <a:cxn ang="0">
                <a:pos x="GluePoint17X" y="GluePoint17Y"/>
              </a:cxn>
              <a:cxn ang="0">
                <a:pos x="GluePoint18X" y="GluePoint18Y"/>
              </a:cxn>
              <a:cxn ang="0">
                <a:pos x="GluePoint19X" y="GluePoint19Y"/>
              </a:cxn>
              <a:cxn ang="0">
                <a:pos x="GluePoint20X" y="GluePoint20Y"/>
              </a:cxn>
              <a:cxn ang="0">
                <a:pos x="GluePoint21X" y="GluePoint21Y"/>
              </a:cxn>
              <a:cxn ang="0">
                <a:pos x="GluePoint22X" y="GluePoint22Y"/>
              </a:cxn>
              <a:cxn ang="0">
                <a:pos x="GluePoint23X" y="GluePoint23Y"/>
              </a:cxn>
              <a:cxn ang="0">
                <a:pos x="GluePoint24X" y="GluePoint24Y"/>
              </a:cxn>
              <a:cxn ang="0">
                <a:pos x="GluePoint25X" y="GluePoint25Y"/>
              </a:cxn>
              <a:cxn ang="0">
                <a:pos x="GluePoint26X" y="GluePoint26Y"/>
              </a:cxn>
              <a:cxn ang="0">
                <a:pos x="GluePoint27X" y="GluePoint27Y"/>
              </a:cxn>
              <a:cxn ang="0">
                <a:pos x="GluePoint28X" y="GluePoint28Y"/>
              </a:cxn>
              <a:cxn ang="0">
                <a:pos x="GluePoint29X" y="GluePoint29Y"/>
              </a:cxn>
              <a:cxn ang="0">
                <a:pos x="GluePoint30X" y="GluePoint30Y"/>
              </a:cxn>
              <a:cxn ang="0">
                <a:pos x="GluePoint31X" y="GluePoint31Y"/>
              </a:cxn>
              <a:cxn ang="0">
                <a:pos x="GluePoint32X" y="GluePoint32Y"/>
              </a:cxn>
              <a:cxn ang="0">
                <a:pos x="GluePoint33X" y="GluePoint33Y"/>
              </a:cxn>
              <a:cxn ang="0">
                <a:pos x="GluePoint34X" y="GluePoint34Y"/>
              </a:cxn>
              <a:cxn ang="0">
                <a:pos x="GluePoint35X" y="GluePoint35Y"/>
              </a:cxn>
              <a:cxn ang="0">
                <a:pos x="GluePoint36X" y="GluePoint36Y"/>
              </a:cxn>
              <a:cxn ang="0">
                <a:pos x="GluePoint37X" y="GluePoint37Y"/>
              </a:cxn>
              <a:cxn ang="0">
                <a:pos x="GluePoint38X" y="GluePoint38Y"/>
              </a:cxn>
              <a:cxn ang="0">
                <a:pos x="GluePoint39X" y="GluePoint39Y"/>
              </a:cxn>
              <a:cxn ang="0">
                <a:pos x="GluePoint40X" y="GluePoint40Y"/>
              </a:cxn>
              <a:cxn ang="0">
                <a:pos x="GluePoint41X" y="GluePoint41Y"/>
              </a:cxn>
              <a:cxn ang="0">
                <a:pos x="GluePoint42X" y="GluePoint42Y"/>
              </a:cxn>
              <a:cxn ang="0">
                <a:pos x="GluePoint43X" y="GluePoint43Y"/>
              </a:cxn>
              <a:cxn ang="0">
                <a:pos x="GluePoint44X" y="GluePoint44Y"/>
              </a:cxn>
              <a:cxn ang="0">
                <a:pos x="GluePoint45X" y="GluePoint45Y"/>
              </a:cxn>
              <a:cxn ang="0">
                <a:pos x="GluePoint46X" y="GluePoint46Y"/>
              </a:cxn>
              <a:cxn ang="0">
                <a:pos x="GluePoint47X" y="GluePoint47Y"/>
              </a:cxn>
              <a:cxn ang="0">
                <a:pos x="GluePoint48X" y="GluePoint48Y"/>
              </a:cxn>
              <a:cxn ang="0">
                <a:pos x="GluePoint49X" y="GluePoint49Y"/>
              </a:cxn>
              <a:cxn ang="0">
                <a:pos x="GluePoint50X" y="GluePoint50Y"/>
              </a:cxn>
              <a:cxn ang="0">
                <a:pos x="GluePoint51X" y="GluePoint51Y"/>
              </a:cxn>
              <a:cxn ang="0">
                <a:pos x="GluePoint52X" y="GluePoint52Y"/>
              </a:cxn>
              <a:cxn ang="0">
                <a:pos x="GluePoint53X" y="GluePoint53Y"/>
              </a:cxn>
            </a:cxnLst>
            <a:rect l="textAreaLeft" t="textAreaTop" r="textAreaRight" b="textAreaBottom"/>
            <a:pathLst>
              <a:path w="431" h="325">
                <a:moveTo>
                  <a:pt x="267" y="136"/>
                </a:moveTo>
                <a:cubicBezTo>
                  <a:pt x="370" y="185"/>
                  <a:pt x="370" y="185"/>
                  <a:pt x="370" y="185"/>
                </a:cubicBezTo>
                <a:cubicBezTo>
                  <a:pt x="267" y="239"/>
                  <a:pt x="267" y="239"/>
                  <a:pt x="267" y="239"/>
                </a:cubicBezTo>
                <a:cubicBezTo>
                  <a:pt x="265" y="240"/>
                  <a:pt x="264" y="243"/>
                  <a:pt x="265" y="245"/>
                </a:cubicBezTo>
                <a:cubicBezTo>
                  <a:pt x="266" y="247"/>
                  <a:pt x="268" y="248"/>
                  <a:pt x="269" y="248"/>
                </a:cubicBezTo>
                <a:cubicBezTo>
                  <a:pt x="270" y="248"/>
                  <a:pt x="271" y="248"/>
                  <a:pt x="271" y="247"/>
                </a:cubicBezTo>
                <a:cubicBezTo>
                  <a:pt x="383" y="188"/>
                  <a:pt x="383" y="188"/>
                  <a:pt x="383" y="188"/>
                </a:cubicBezTo>
                <a:cubicBezTo>
                  <a:pt x="385" y="188"/>
                  <a:pt x="386" y="186"/>
                  <a:pt x="386" y="184"/>
                </a:cubicBezTo>
                <a:cubicBezTo>
                  <a:pt x="386" y="182"/>
                  <a:pt x="385" y="181"/>
                  <a:pt x="383" y="180"/>
                </a:cubicBezTo>
                <a:cubicBezTo>
                  <a:pt x="271" y="128"/>
                  <a:pt x="271" y="128"/>
                  <a:pt x="271" y="128"/>
                </a:cubicBezTo>
                <a:cubicBezTo>
                  <a:pt x="269" y="127"/>
                  <a:pt x="266" y="128"/>
                  <a:pt x="265" y="130"/>
                </a:cubicBezTo>
                <a:cubicBezTo>
                  <a:pt x="264" y="132"/>
                  <a:pt x="265" y="135"/>
                  <a:pt x="267" y="136"/>
                </a:cubicBezTo>
                <a:close/>
                <a:moveTo>
                  <a:pt x="202" y="268"/>
                </a:moveTo>
                <a:cubicBezTo>
                  <a:pt x="202" y="268"/>
                  <a:pt x="202" y="268"/>
                  <a:pt x="203" y="268"/>
                </a:cubicBezTo>
                <a:cubicBezTo>
                  <a:pt x="205" y="268"/>
                  <a:pt x="207" y="267"/>
                  <a:pt x="207" y="265"/>
                </a:cubicBezTo>
                <a:cubicBezTo>
                  <a:pt x="252" y="113"/>
                  <a:pt x="252" y="113"/>
                  <a:pt x="252" y="113"/>
                </a:cubicBezTo>
                <a:cubicBezTo>
                  <a:pt x="252" y="111"/>
                  <a:pt x="251" y="108"/>
                  <a:pt x="248" y="107"/>
                </a:cubicBezTo>
                <a:cubicBezTo>
                  <a:pt x="246" y="106"/>
                  <a:pt x="243" y="108"/>
                  <a:pt x="243" y="110"/>
                </a:cubicBezTo>
                <a:cubicBezTo>
                  <a:pt x="198" y="262"/>
                  <a:pt x="198" y="262"/>
                  <a:pt x="198" y="262"/>
                </a:cubicBezTo>
                <a:cubicBezTo>
                  <a:pt x="198" y="265"/>
                  <a:pt x="199" y="267"/>
                  <a:pt x="202" y="268"/>
                </a:cubicBezTo>
                <a:close/>
                <a:moveTo>
                  <a:pt x="386" y="0"/>
                </a:move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1"/>
                  <a:pt x="0" y="47"/>
                </a:cubicBezTo>
                <a:cubicBezTo>
                  <a:pt x="0" y="320"/>
                  <a:pt x="0" y="320"/>
                  <a:pt x="0" y="320"/>
                </a:cubicBezTo>
                <a:cubicBezTo>
                  <a:pt x="0" y="323"/>
                  <a:pt x="2" y="325"/>
                  <a:pt x="5" y="325"/>
                </a:cubicBezTo>
                <a:cubicBezTo>
                  <a:pt x="427" y="325"/>
                  <a:pt x="427" y="325"/>
                  <a:pt x="427" y="325"/>
                </a:cubicBezTo>
                <a:cubicBezTo>
                  <a:pt x="429" y="325"/>
                  <a:pt x="431" y="323"/>
                  <a:pt x="431" y="320"/>
                </a:cubicBezTo>
                <a:cubicBezTo>
                  <a:pt x="431" y="47"/>
                  <a:pt x="431" y="47"/>
                  <a:pt x="431" y="47"/>
                </a:cubicBezTo>
                <a:cubicBezTo>
                  <a:pt x="431" y="21"/>
                  <a:pt x="411" y="0"/>
                  <a:pt x="386" y="0"/>
                </a:cubicBezTo>
                <a:close/>
                <a:moveTo>
                  <a:pt x="422" y="315"/>
                </a:moveTo>
                <a:cubicBezTo>
                  <a:pt x="9" y="315"/>
                  <a:pt x="9" y="315"/>
                  <a:pt x="9" y="315"/>
                </a:cubicBezTo>
                <a:cubicBezTo>
                  <a:pt x="9" y="64"/>
                  <a:pt x="9" y="64"/>
                  <a:pt x="9" y="64"/>
                </a:cubicBezTo>
                <a:cubicBezTo>
                  <a:pt x="422" y="64"/>
                  <a:pt x="422" y="64"/>
                  <a:pt x="422" y="64"/>
                </a:cubicBezTo>
                <a:lnTo>
                  <a:pt x="422" y="315"/>
                </a:lnTo>
                <a:close/>
                <a:moveTo>
                  <a:pt x="422" y="55"/>
                </a:moveTo>
                <a:cubicBezTo>
                  <a:pt x="9" y="55"/>
                  <a:pt x="9" y="55"/>
                  <a:pt x="9" y="55"/>
                </a:cubicBezTo>
                <a:cubicBezTo>
                  <a:pt x="9" y="47"/>
                  <a:pt x="9" y="47"/>
                  <a:pt x="9" y="47"/>
                </a:cubicBezTo>
                <a:cubicBezTo>
                  <a:pt x="9" y="26"/>
                  <a:pt x="26" y="9"/>
                  <a:pt x="46" y="9"/>
                </a:cubicBezTo>
                <a:cubicBezTo>
                  <a:pt x="386" y="9"/>
                  <a:pt x="386" y="9"/>
                  <a:pt x="386" y="9"/>
                </a:cubicBezTo>
                <a:cubicBezTo>
                  <a:pt x="406" y="9"/>
                  <a:pt x="422" y="26"/>
                  <a:pt x="422" y="47"/>
                </a:cubicBezTo>
                <a:lnTo>
                  <a:pt x="422" y="55"/>
                </a:lnTo>
                <a:close/>
                <a:moveTo>
                  <a:pt x="67" y="195"/>
                </a:moveTo>
                <a:cubicBezTo>
                  <a:pt x="179" y="247"/>
                  <a:pt x="179" y="247"/>
                  <a:pt x="179" y="247"/>
                </a:cubicBezTo>
                <a:cubicBezTo>
                  <a:pt x="179" y="248"/>
                  <a:pt x="180" y="248"/>
                  <a:pt x="181" y="248"/>
                </a:cubicBezTo>
                <a:cubicBezTo>
                  <a:pt x="182" y="248"/>
                  <a:pt x="184" y="247"/>
                  <a:pt x="185" y="245"/>
                </a:cubicBezTo>
                <a:cubicBezTo>
                  <a:pt x="186" y="243"/>
                  <a:pt x="185" y="240"/>
                  <a:pt x="183" y="239"/>
                </a:cubicBezTo>
                <a:cubicBezTo>
                  <a:pt x="80" y="191"/>
                  <a:pt x="80" y="191"/>
                  <a:pt x="80" y="191"/>
                </a:cubicBezTo>
                <a:cubicBezTo>
                  <a:pt x="183" y="136"/>
                  <a:pt x="183" y="136"/>
                  <a:pt x="183" y="136"/>
                </a:cubicBezTo>
                <a:cubicBezTo>
                  <a:pt x="185" y="135"/>
                  <a:pt x="186" y="132"/>
                  <a:pt x="185" y="130"/>
                </a:cubicBezTo>
                <a:cubicBezTo>
                  <a:pt x="184" y="127"/>
                  <a:pt x="181" y="127"/>
                  <a:pt x="179" y="128"/>
                </a:cubicBezTo>
                <a:cubicBezTo>
                  <a:pt x="67" y="187"/>
                  <a:pt x="67" y="187"/>
                  <a:pt x="67" y="187"/>
                </a:cubicBezTo>
                <a:cubicBezTo>
                  <a:pt x="65" y="188"/>
                  <a:pt x="64" y="189"/>
                  <a:pt x="64" y="191"/>
                </a:cubicBezTo>
                <a:cubicBezTo>
                  <a:pt x="64" y="193"/>
                  <a:pt x="65" y="194"/>
                  <a:pt x="67" y="195"/>
                </a:cubicBezTo>
                <a:close/>
              </a:path>
            </a:pathLst>
          </a:custGeom>
          <a:solidFill>
            <a:schemeClr val="accent5"/>
          </a:solidFill>
          <a:ln w="3175">
            <a:solidFill>
              <a:srgbClr val="6BB1E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 numCol="1" spcCol="0" anchor="t">
            <a:noAutofit/>
          </a:bodyPr>
          <a:lstStyle/>
          <a:p>
            <a:endParaRPr lang="en-US" sz="105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AFE1091-1902-D237-FBE5-A80D36E3A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064" y="612237"/>
            <a:ext cx="7389546" cy="395571"/>
          </a:xfrm>
        </p:spPr>
        <p:txBody>
          <a:bodyPr>
            <a:normAutofit fontScale="90000"/>
          </a:bodyPr>
          <a:lstStyle/>
          <a:p>
            <a:r>
              <a:rPr lang="pl-PL" dirty="0"/>
              <a:t>Na jakim etapie projektu jesteśmy?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B63A8E24-4FC8-F0A7-7B47-E9B452E3B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Koncepcja Biznesowo‑Techniczna (KM1) 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EACB4C8-5455-4708-ABB2-7AC502CFF4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77064" y="1499663"/>
            <a:ext cx="7389547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l-PL" altLang="pl-PL" sz="1400" b="1">
                <a:solidFill>
                  <a:srgbClr val="000000"/>
                </a:solidFill>
                <a:latin typeface="Segoe UI" panose="020B0502040204020203" pitchFamily="34" charset="0"/>
              </a:rPr>
              <a:t>🎯 </a:t>
            </a:r>
            <a:r>
              <a:rPr kumimoji="0" lang="pl-PL" altLang="pl-PL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Cel KM1</a:t>
            </a:r>
            <a:br>
              <a:rPr lang="pl-PL" altLang="pl-PL" sz="1400" b="1">
                <a:solidFill>
                  <a:srgbClr val="000000"/>
                </a:solidFill>
                <a:latin typeface="Segoe UI" panose="020B0502040204020203" pitchFamily="34" charset="0"/>
              </a:rPr>
            </a:b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Opracowanie spójnej koncepcji biznesowo‑technicznej platformy e‑Granty – jako podstawy do dalszych analiz, projektowania i prac wytwórczych.</a:t>
            </a:r>
          </a:p>
          <a:p>
            <a:pPr marL="0" lvl="0" indent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br>
              <a:rPr kumimoji="0" lang="pl-PL" altLang="pl-PL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</a:br>
            <a:r>
              <a:rPr lang="pl-PL" altLang="pl-PL" sz="1400" b="1">
                <a:solidFill>
                  <a:srgbClr val="000000"/>
                </a:solidFill>
                <a:latin typeface="Segoe UI" panose="020B0502040204020203" pitchFamily="34" charset="0"/>
              </a:rPr>
              <a:t>📥 </a:t>
            </a:r>
            <a:r>
              <a:rPr kumimoji="0" lang="pl-PL" altLang="pl-PL" sz="1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Zakres prac KM1 obejmował: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analizę procesów grantowych w OPI, </a:t>
            </a:r>
            <a:r>
              <a:rPr kumimoji="0" lang="pl-PL" altLang="pl-PL" sz="1400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MNiSW</a:t>
            </a: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 i NCBR,</a:t>
            </a: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zdefiniowanie wymagań dla 7 głównych e‑usług,</a:t>
            </a: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model architektury systemu i integracji,</a:t>
            </a: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identyfikację ról użytkowników i portali,</a:t>
            </a: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zbudowanie meta‑procesu end‑to‑end,</a:t>
            </a: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pl-PL" altLang="pl-PL" sz="1400">
                <a:solidFill>
                  <a:srgbClr val="000000"/>
                </a:solidFill>
                <a:latin typeface="Segoe UI" panose="020B0502040204020203" pitchFamily="34" charset="0"/>
              </a:rPr>
              <a:t>określenie obiektów biznesowych,</a:t>
            </a:r>
            <a:endParaRPr kumimoji="0" lang="pl-PL" altLang="pl-PL" sz="1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lvl="1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pl-PL" altLang="pl-P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Segoe UI" panose="020B0502040204020203" pitchFamily="34" charset="0"/>
              </a:rPr>
              <a:t>zebranie uwag i walidację koncepcji z partnerami (warsztaty 5.02).</a:t>
            </a:r>
          </a:p>
        </p:txBody>
      </p:sp>
    </p:spTree>
    <p:extLst>
      <p:ext uri="{BB962C8B-B14F-4D97-AF65-F5344CB8AC3E}">
        <p14:creationId xmlns:p14="http://schemas.microsoft.com/office/powerpoint/2010/main" val="2929501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D81CB-C8D2-42AB-28CB-3B64CF1F0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48C93A69-FD9E-F105-FED3-7A1D89138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/>
              <a:t>Co obejmuje dokument (KM1) w liczbach?</a:t>
            </a:r>
            <a:br>
              <a:rPr lang="pl-PL"/>
            </a:br>
            <a:endParaRPr lang="pl-PL"/>
          </a:p>
        </p:txBody>
      </p:sp>
      <p:graphicFrame>
        <p:nvGraphicFramePr>
          <p:cNvPr id="14" name="Rectangle 1">
            <a:extLst>
              <a:ext uri="{FF2B5EF4-FFF2-40B4-BE49-F238E27FC236}">
                <a16:creationId xmlns:a16="http://schemas.microsoft.com/office/drawing/2014/main" id="{A6A0A68C-994E-C3F2-13B5-BF368D71E73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77888" y="1347788"/>
          <a:ext cx="7389812" cy="3182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98474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1EA7B4-BE0D-BA69-A4D0-08292BD94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3">
            <a:extLst>
              <a:ext uri="{FF2B5EF4-FFF2-40B4-BE49-F238E27FC236}">
                <a16:creationId xmlns:a16="http://schemas.microsoft.com/office/drawing/2014/main" id="{A2E8D82B-FFFB-B808-1445-3A0A27754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/>
              <a:t>Koncepcja Biznesowo‑Techniczna</a:t>
            </a:r>
            <a:br>
              <a:rPr lang="pl-PL"/>
            </a:br>
            <a:r>
              <a:rPr lang="pl-PL" sz="18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zakres</a:t>
            </a:r>
            <a:endParaRPr lang="pl-PL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37A285-2A11-7FE0-853C-4C6FE5AD41CA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0" lvl="0" indent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None/>
            </a:pPr>
            <a:r>
              <a:rPr lang="pl-PL" altLang="pl-PL" sz="1600" b="1">
                <a:latin typeface="Segoe UI" panose="020B0502040204020203" pitchFamily="34" charset="0"/>
                <a:cs typeface="Segoe UI" panose="020B0502040204020203" pitchFamily="34" charset="0"/>
              </a:rPr>
              <a:t>Koncepcja biznesowa obejmuje:</a:t>
            </a:r>
          </a:p>
          <a:p>
            <a:pPr lvl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Font typeface="Wingdings" pitchFamily="2" charset="2"/>
              <a:buChar char="ü"/>
            </a:pPr>
            <a:r>
              <a:rPr lang="pl-PL" altLang="pl-PL" sz="1400">
                <a:latin typeface="Segoe UI" panose="020B0502040204020203" pitchFamily="34" charset="0"/>
                <a:cs typeface="Segoe UI" panose="020B0502040204020203" pitchFamily="34" charset="0"/>
              </a:rPr>
              <a:t>opis procesów grantowych i model e‑usług,</a:t>
            </a:r>
          </a:p>
          <a:p>
            <a:pPr lvl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Font typeface="Wingdings" pitchFamily="2" charset="2"/>
              <a:buChar char="ü"/>
            </a:pPr>
            <a:r>
              <a:rPr lang="pl-PL" altLang="pl-PL" sz="1400">
                <a:latin typeface="Segoe UI" panose="020B0502040204020203" pitchFamily="34" charset="0"/>
                <a:cs typeface="Segoe UI" panose="020B0502040204020203" pitchFamily="34" charset="0"/>
              </a:rPr>
              <a:t>szczegółowe kroki i wymagania procesowe w każdym obszarze,</a:t>
            </a:r>
          </a:p>
          <a:p>
            <a:pPr lvl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Font typeface="Wingdings" pitchFamily="2" charset="2"/>
              <a:buChar char="ü"/>
            </a:pPr>
            <a:r>
              <a:rPr lang="pl-PL" altLang="pl-PL" sz="1400">
                <a:latin typeface="Segoe UI" panose="020B0502040204020203" pitchFamily="34" charset="0"/>
                <a:cs typeface="Segoe UI" panose="020B0502040204020203" pitchFamily="34" charset="0"/>
              </a:rPr>
              <a:t>role użytkowników i odpowiedzialności,</a:t>
            </a:r>
          </a:p>
          <a:p>
            <a:pPr lvl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Font typeface="Wingdings" pitchFamily="2" charset="2"/>
              <a:buChar char="ü"/>
            </a:pPr>
            <a:r>
              <a:rPr lang="pl-PL" altLang="pl-PL" sz="1400">
                <a:latin typeface="Segoe UI" panose="020B0502040204020203" pitchFamily="34" charset="0"/>
                <a:cs typeface="Segoe UI" panose="020B0502040204020203" pitchFamily="34" charset="0"/>
              </a:rPr>
              <a:t>scenariusze pracy dla instytucji i ekspertów,</a:t>
            </a:r>
          </a:p>
          <a:p>
            <a:pPr lvl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Font typeface="Wingdings" pitchFamily="2" charset="2"/>
              <a:buChar char="ü"/>
            </a:pPr>
            <a:r>
              <a:rPr lang="pl-PL" altLang="pl-PL" sz="1400">
                <a:latin typeface="Segoe UI" panose="020B0502040204020203" pitchFamily="34" charset="0"/>
                <a:cs typeface="Segoe UI" panose="020B0502040204020203" pitchFamily="34" charset="0"/>
              </a:rPr>
              <a:t>wysokopoziomowe wymagania funkcjonalne i niefunkcjonalne,</a:t>
            </a:r>
          </a:p>
          <a:p>
            <a:pPr lvl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Font typeface="Wingdings" pitchFamily="2" charset="2"/>
              <a:buChar char="ü"/>
            </a:pPr>
            <a:r>
              <a:rPr lang="pl-PL" altLang="pl-PL" sz="1400">
                <a:latin typeface="Segoe UI" panose="020B0502040204020203" pitchFamily="34" charset="0"/>
                <a:cs typeface="Segoe UI" panose="020B0502040204020203" pitchFamily="34" charset="0"/>
              </a:rPr>
              <a:t>podejście do konfigurowalności procesów i formularzy,</a:t>
            </a:r>
          </a:p>
          <a:p>
            <a:pPr lvl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Font typeface="Wingdings" pitchFamily="2" charset="2"/>
              <a:buChar char="ü"/>
            </a:pPr>
            <a:r>
              <a:rPr lang="pl-PL" altLang="pl-PL" sz="1400">
                <a:latin typeface="Segoe UI" panose="020B0502040204020203" pitchFamily="34" charset="0"/>
                <a:cs typeface="Segoe UI" panose="020B0502040204020203" pitchFamily="34" charset="0"/>
              </a:rPr>
              <a:t>koncepcję integracji (OPI, NCBR, </a:t>
            </a:r>
            <a:r>
              <a:rPr lang="pl-PL" altLang="pl-PL" sz="1400" err="1">
                <a:latin typeface="Segoe UI" panose="020B0502040204020203" pitchFamily="34" charset="0"/>
                <a:cs typeface="Segoe UI" panose="020B0502040204020203" pitchFamily="34" charset="0"/>
              </a:rPr>
              <a:t>MNiSW</a:t>
            </a:r>
            <a:r>
              <a:rPr lang="pl-PL" altLang="pl-PL" sz="1400">
                <a:latin typeface="Segoe UI" panose="020B0502040204020203" pitchFamily="34" charset="0"/>
                <a:cs typeface="Segoe UI" panose="020B0502040204020203" pitchFamily="34" charset="0"/>
              </a:rPr>
              <a:t>, rejestry, EZD, CST).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52255B5B-098B-5A13-B705-F8615651C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9091" y="2204335"/>
            <a:ext cx="3540668" cy="318422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>
            <a:lvl1pPr marL="171451" indent="-171451" algn="l" defTabSz="685804" rtl="0" eaLnBrk="1" latinLnBrk="0" hangingPunct="1">
              <a:lnSpc>
                <a:spcPts val="1633"/>
              </a:lnSpc>
              <a:spcBef>
                <a:spcPts val="750"/>
              </a:spcBef>
              <a:buClr>
                <a:schemeClr val="accent1"/>
              </a:buClr>
              <a:buFontTx/>
              <a:buBlip>
                <a:blip r:embed="rId2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514353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Tx/>
              <a:buBlip>
                <a:blip r:embed="rId3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2pPr>
            <a:lvl3pPr marL="857256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Tx/>
              <a:buBlip>
                <a:blip r:embed="rId4"/>
              </a:buBlip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3pPr>
            <a:lvl4pPr marL="1200158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4pPr>
            <a:lvl5pPr marL="1543060" indent="-171451" algn="l" defTabSz="685804" rtl="0" eaLnBrk="1" latinLnBrk="0" hangingPunct="1">
              <a:lnSpc>
                <a:spcPts val="1633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25" kern="1200">
                <a:solidFill>
                  <a:schemeClr val="tx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5pPr>
            <a:lvl6pPr marL="1885963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65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67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69" indent="-171451" algn="l" defTabSz="685804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endParaRPr lang="pl-PL" altLang="pl-PL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4920016-85B3-3016-DB64-586A864EDBB5}"/>
              </a:ext>
            </a:extLst>
          </p:cNvPr>
          <p:cNvSpPr txBox="1"/>
          <p:nvPr/>
        </p:nvSpPr>
        <p:spPr>
          <a:xfrm>
            <a:off x="4572000" y="1347054"/>
            <a:ext cx="3694006" cy="2655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l-PL" altLang="pl-PL" sz="1300" b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Koncepcja techniczna obejmuje:</a:t>
            </a: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ü"/>
            </a:pPr>
            <a:r>
              <a:rPr lang="pl-PL" altLang="pl-PL" sz="13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wizję architektury platformy,</a:t>
            </a: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ü"/>
            </a:pPr>
            <a:r>
              <a:rPr lang="pl-PL" altLang="pl-PL" sz="13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fundamenty systemu (formularze, </a:t>
            </a:r>
            <a:r>
              <a:rPr lang="pl-PL" altLang="pl-PL" sz="130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workflow</a:t>
            </a:r>
            <a:r>
              <a:rPr lang="pl-PL" altLang="pl-PL" sz="13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repozytoria, silnik reguł),</a:t>
            </a: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ü"/>
            </a:pPr>
            <a:r>
              <a:rPr lang="pl-PL" altLang="pl-PL" sz="13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koncepcję portali i widoków,</a:t>
            </a: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ü"/>
            </a:pPr>
            <a:r>
              <a:rPr lang="pl-PL" altLang="pl-PL" sz="13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techniczny model danych,</a:t>
            </a: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ü"/>
            </a:pPr>
            <a:r>
              <a:rPr lang="pl-PL" altLang="pl-PL" sz="13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przepływy danych między systemami,</a:t>
            </a: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itchFamily="2" charset="2"/>
              <a:buChar char="ü"/>
            </a:pPr>
            <a:r>
              <a:rPr lang="pl-PL" altLang="pl-PL" sz="13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podejście do bezpieczeństwa, wdrożeń, logowania, audytu i </a:t>
            </a:r>
            <a:r>
              <a:rPr lang="pl-PL" altLang="pl-PL" sz="1300" err="1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antyfraudu</a:t>
            </a:r>
            <a:r>
              <a:rPr lang="pl-PL" altLang="pl-PL" sz="130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pl-PL" altLang="pl-PL" sz="13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825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7B5B0-A020-B086-FEE0-4EDF20C55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7BB547C6-4DFC-2CC7-F2E9-70B072377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pl-PL"/>
              <a:t>Koncepcja Biznesowo‑Techniczna</a:t>
            </a:r>
            <a:br>
              <a:rPr lang="pl-PL"/>
            </a:br>
            <a:r>
              <a:rPr lang="pl-PL" sz="1600" b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meta‑proces end‑to‑end</a:t>
            </a:r>
            <a:endParaRPr lang="pl-PL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0AA4252E-B968-ADB6-1747-A704CD10553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Platforma e‑Granty będzie budowana jako zestaw </a:t>
            </a:r>
            <a:r>
              <a:rPr kumimoji="0" lang="pl-PL" altLang="pl-PL" sz="1200" b="1" i="0" u="none" strike="noStrike" cap="none" normalizeH="0" baseline="0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7 e‑usług</a:t>
            </a:r>
            <a:r>
              <a:rPr kumimoji="0" lang="pl-PL" altLang="pl-PL" sz="1200" b="0" i="0" u="none" strike="noStrike" cap="none" normalizeH="0" baseline="0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, odwzorowujących pełny cykl życia projektu grantowego:</a:t>
            </a:r>
          </a:p>
          <a:p>
            <a:pPr marL="342902" lvl="1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AutoNum type="arabicPeriod"/>
            </a:pPr>
            <a:r>
              <a:rPr kumimoji="0" lang="pl-PL" altLang="pl-PL" sz="1200" b="0" i="0" u="none" strike="noStrike" cap="none" normalizeH="0" baseline="0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📝 </a:t>
            </a:r>
            <a:r>
              <a:rPr kumimoji="0" lang="pl-PL" altLang="pl-PL" sz="1200" b="1" i="0" u="none" strike="noStrike" cap="none" normalizeH="0" baseline="0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e‑Wniosek o dofinansowanie</a:t>
            </a:r>
            <a:endParaRPr kumimoji="0" lang="pl-PL" altLang="pl-PL" sz="1200" b="0" i="0" u="none" strike="noStrike" cap="none" normalizeH="0" baseline="0">
              <a:ln>
                <a:noFill/>
              </a:ln>
              <a:effectLst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marL="342902" lvl="1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AutoNum type="arabicPeriod" startAt="2"/>
            </a:pPr>
            <a:r>
              <a:rPr kumimoji="0" lang="pl-PL" altLang="pl-PL" sz="1200" b="0" i="0" u="none" strike="noStrike" cap="none" normalizeH="0" baseline="0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🧪 </a:t>
            </a:r>
            <a:r>
              <a:rPr kumimoji="0" lang="pl-PL" altLang="pl-PL" sz="1200" b="1" i="0" u="none" strike="noStrike" cap="none" normalizeH="0" baseline="0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e‑Recenzja</a:t>
            </a:r>
            <a:endParaRPr kumimoji="0" lang="pl-PL" altLang="pl-PL" sz="1200" b="0" i="0" u="none" strike="noStrike" cap="none" normalizeH="0" baseline="0">
              <a:ln>
                <a:noFill/>
              </a:ln>
              <a:effectLst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marL="342902" lvl="1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AutoNum type="arabicPeriod" startAt="3"/>
            </a:pPr>
            <a:r>
              <a:rPr kumimoji="0" lang="pl-PL" altLang="pl-PL" sz="1200" b="0" i="0" u="none" strike="noStrike" cap="none" normalizeH="0" baseline="0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📄 </a:t>
            </a:r>
            <a:r>
              <a:rPr kumimoji="0" lang="pl-PL" altLang="pl-PL" sz="1200" b="1" i="0" u="none" strike="noStrike" cap="none" normalizeH="0" baseline="0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e‑Umowa</a:t>
            </a:r>
            <a:endParaRPr kumimoji="0" lang="pl-PL" altLang="pl-PL" sz="1200" b="0" i="0" u="none" strike="noStrike" cap="none" normalizeH="0" baseline="0">
              <a:ln>
                <a:noFill/>
              </a:ln>
              <a:effectLst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marL="342902" lvl="1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AutoNum type="arabicPeriod" startAt="4"/>
            </a:pPr>
            <a:r>
              <a:rPr kumimoji="0" lang="pl-PL" altLang="pl-PL" sz="1200" b="0" i="0" u="none" strike="noStrike" cap="none" normalizeH="0" baseline="0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📊 </a:t>
            </a:r>
            <a:r>
              <a:rPr kumimoji="0" lang="pl-PL" altLang="pl-PL" sz="1200" b="1" i="0" u="none" strike="noStrike" cap="none" normalizeH="0" baseline="0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e‑Sprawozdawczość</a:t>
            </a:r>
            <a:endParaRPr kumimoji="0" lang="pl-PL" altLang="pl-PL" sz="1200" b="0" i="0" u="none" strike="noStrike" cap="none" normalizeH="0" baseline="0">
              <a:ln>
                <a:noFill/>
              </a:ln>
              <a:effectLst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marL="342902" lvl="1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AutoNum type="arabicPeriod" startAt="5"/>
            </a:pPr>
            <a:r>
              <a:rPr kumimoji="0" lang="pl-PL" altLang="pl-PL" sz="1200" b="0" i="0" u="none" strike="noStrike" cap="none" normalizeH="0" baseline="0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💰 </a:t>
            </a:r>
            <a:r>
              <a:rPr kumimoji="0" lang="pl-PL" altLang="pl-PL" sz="1200" b="1" i="0" u="none" strike="noStrike" cap="none" normalizeH="0" baseline="0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e‑Rozliczenia</a:t>
            </a:r>
            <a:endParaRPr kumimoji="0" lang="pl-PL" altLang="pl-PL" sz="1200" b="0" i="0" u="none" strike="noStrike" cap="none" normalizeH="0" baseline="0">
              <a:ln>
                <a:noFill/>
              </a:ln>
              <a:effectLst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marL="342902" lvl="1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AutoNum type="arabicPeriod" startAt="6"/>
            </a:pPr>
            <a:r>
              <a:rPr kumimoji="0" lang="pl-PL" altLang="pl-PL" sz="1200" b="0" i="0" u="none" strike="noStrike" cap="none" normalizeH="0" baseline="0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🛡 </a:t>
            </a:r>
            <a:r>
              <a:rPr kumimoji="0" lang="pl-PL" altLang="pl-PL" sz="1200" b="1" i="0" u="none" strike="noStrike" cap="none" normalizeH="0" baseline="0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e‑Nadużycia </a:t>
            </a:r>
            <a:br>
              <a:rPr kumimoji="0" lang="pl-PL" altLang="pl-PL" sz="1200" b="1" i="0" u="none" strike="noStrike" cap="none" normalizeH="0" baseline="0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</a:br>
            <a:r>
              <a:rPr kumimoji="0" lang="pl-PL" altLang="pl-PL" sz="1200" b="1" i="0" u="none" strike="noStrike" cap="none" normalizeH="0" baseline="0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	(</a:t>
            </a:r>
            <a:r>
              <a:rPr kumimoji="0" lang="pl-PL" altLang="pl-PL" sz="1200" b="1" i="0" u="none" strike="noStrike" cap="none" normalizeH="0" baseline="0" err="1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antyfraud</a:t>
            </a:r>
            <a:r>
              <a:rPr kumimoji="0" lang="pl-PL" altLang="pl-PL" sz="1200" b="1" i="0" u="none" strike="noStrike" cap="none" normalizeH="0" baseline="0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 + </a:t>
            </a:r>
            <a:r>
              <a:rPr kumimoji="0" lang="pl-PL" altLang="pl-PL" sz="1200" b="1" i="0" u="none" strike="noStrike" cap="none" normalizeH="0" baseline="0" err="1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antyplagiat</a:t>
            </a:r>
            <a:r>
              <a:rPr kumimoji="0" lang="pl-PL" altLang="pl-PL" sz="1200" b="1" i="0" u="none" strike="noStrike" cap="none" normalizeH="0" baseline="0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)</a:t>
            </a:r>
            <a:endParaRPr kumimoji="0" lang="pl-PL" altLang="pl-PL" sz="1200" b="0" i="0" u="none" strike="noStrike" cap="none" normalizeH="0" baseline="0">
              <a:ln>
                <a:noFill/>
              </a:ln>
              <a:effectLst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marL="342902" lvl="1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AutoNum type="arabicPeriod" startAt="7"/>
            </a:pPr>
            <a:r>
              <a:rPr kumimoji="0" lang="pl-PL" altLang="pl-PL" sz="1200" b="0" i="0" u="none" strike="noStrike" cap="none" normalizeH="0" baseline="0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📈 </a:t>
            </a:r>
            <a:r>
              <a:rPr kumimoji="0" lang="pl-PL" altLang="pl-PL" sz="1200" b="1" i="0" u="none" strike="noStrike" cap="none" normalizeH="0" baseline="0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e‑Raportowanie i analityka</a:t>
            </a:r>
            <a:endParaRPr kumimoji="0" lang="pl-PL" altLang="pl-PL" sz="1200" b="0" i="0" u="none" strike="noStrike" cap="none" normalizeH="0" baseline="0">
              <a:ln>
                <a:noFill/>
              </a:ln>
              <a:effectLst/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br>
              <a:rPr kumimoji="0" lang="pl-PL" altLang="pl-PL" sz="1200" b="0" i="0" u="none" strike="noStrike" cap="none" normalizeH="0" baseline="0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</a:br>
            <a:r>
              <a:rPr kumimoji="0" lang="pl-PL" altLang="pl-PL" sz="1200" b="0" i="0" u="none" strike="noStrike" cap="none" normalizeH="0" baseline="0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Każda e‑usługa obsługuje </a:t>
            </a:r>
            <a:r>
              <a:rPr kumimoji="0" lang="pl-PL" altLang="pl-PL" sz="1200" b="1" i="0" u="none" strike="noStrike" cap="none" normalizeH="0" baseline="0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określoną część meta‑procesu</a:t>
            </a:r>
            <a:r>
              <a:rPr kumimoji="0" lang="pl-PL" altLang="pl-PL" sz="1200" b="0" i="0" u="none" strike="noStrike" cap="none" normalizeH="0" baseline="0">
                <a:ln>
                  <a:noFill/>
                </a:ln>
                <a:effectLst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: od naboru, przez ocenę, kontraktację, realizację, aż po kontrolę i zamknięcie projektu.</a:t>
            </a:r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569AB073-B26D-4404-E344-862C4CBF46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pl-PL" altLang="pl-PL" sz="1200">
                <a:solidFill>
                  <a:srgbClr val="000000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Koncepcja definiuje jeden wspólny </a:t>
            </a:r>
            <a:r>
              <a:rPr lang="pl-PL" altLang="pl-PL" sz="1200" b="1">
                <a:solidFill>
                  <a:srgbClr val="000000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meta-proces grantowy end‑to‑end</a:t>
            </a:r>
            <a:r>
              <a:rPr lang="pl-PL" altLang="pl-PL" sz="1200">
                <a:solidFill>
                  <a:srgbClr val="000000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 obejmujący:</a:t>
            </a:r>
          </a:p>
          <a:p>
            <a:pPr marL="571502" lvl="1" indent="-2286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l-PL" altLang="pl-PL" sz="1200">
                <a:solidFill>
                  <a:srgbClr val="000000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Inicjalizację i konfigurację naborów</a:t>
            </a:r>
          </a:p>
          <a:p>
            <a:pPr marL="571502" lvl="1" indent="-2286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l-PL" altLang="pl-PL" sz="1200">
                <a:solidFill>
                  <a:srgbClr val="000000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Wnioskowanie i preselekcję</a:t>
            </a:r>
          </a:p>
          <a:p>
            <a:pPr marL="571502" lvl="1" indent="-2286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l-PL" altLang="pl-PL" sz="1200">
                <a:solidFill>
                  <a:srgbClr val="000000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Ocenę formalną i merytoryczną</a:t>
            </a:r>
          </a:p>
          <a:p>
            <a:pPr marL="571502" lvl="1" indent="-2286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l-PL" altLang="pl-PL" sz="1200">
                <a:solidFill>
                  <a:srgbClr val="000000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Decyzje i publikację wyników</a:t>
            </a:r>
          </a:p>
          <a:p>
            <a:pPr marL="571502" lvl="1" indent="-2286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l-PL" altLang="pl-PL" sz="1200">
                <a:solidFill>
                  <a:srgbClr val="000000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Zawieranie i zmianę umów</a:t>
            </a:r>
          </a:p>
          <a:p>
            <a:pPr marL="571502" lvl="1" indent="-2286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l-PL" altLang="pl-PL" sz="1200">
                <a:solidFill>
                  <a:srgbClr val="000000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Realizację projektów</a:t>
            </a:r>
          </a:p>
          <a:p>
            <a:pPr marL="571502" lvl="1" indent="-2286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l-PL" altLang="pl-PL" sz="1200">
                <a:solidFill>
                  <a:srgbClr val="000000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Sprawozdawczość i rozliczenia</a:t>
            </a:r>
          </a:p>
          <a:p>
            <a:pPr marL="571502" lvl="1" indent="-22860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pl-PL" altLang="pl-PL" sz="1200">
                <a:solidFill>
                  <a:srgbClr val="000000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Raportowanie, monitoring i audyt</a:t>
            </a:r>
          </a:p>
          <a:p>
            <a:pPr mar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lang="pl-PL" altLang="pl-PL" sz="1200">
              <a:solidFill>
                <a:srgbClr val="000000"/>
              </a:solidFill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  <a:p>
            <a:pPr marL="0" indent="0" defTabSz="914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br>
              <a:rPr lang="pl-PL" altLang="pl-PL" sz="1200">
                <a:solidFill>
                  <a:srgbClr val="000000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</a:br>
            <a:r>
              <a:rPr lang="pl-PL" altLang="pl-PL" sz="1200">
                <a:solidFill>
                  <a:srgbClr val="000000"/>
                </a:solidFill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Każdy etap ma odwzorowanie w odpowiedniej e‑usłudze → co zapewnia spójność i skalowalność platformy.</a:t>
            </a:r>
            <a:endParaRPr lang="pl-PL" altLang="pl-PL" sz="1200">
              <a:latin typeface="Segoe UI" panose="020B0502040204020203" pitchFamily="34" charset="0"/>
              <a:ea typeface="Open Sans" panose="020B0606030504020204" pitchFamily="34" charset="0"/>
              <a:cs typeface="Segoe UI" panose="020B0502040204020203" pitchFamily="34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458735D-DA58-B8F8-E259-F105D8E750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342965" y="5021239"/>
            <a:ext cx="923653" cy="122470"/>
          </a:xfrm>
          <a:prstGeom prst="rect">
            <a:avLst/>
          </a:prstGeom>
          <a:noFill/>
        </p:spPr>
        <p:txBody>
          <a:bodyPr vert="horz" lIns="0" tIns="72000" rIns="0" bIns="72000" rtlCol="0" anchor="ctr" anchorCtr="0">
            <a:normAutofit fontScale="25000" lnSpcReduction="20000"/>
          </a:bodyPr>
          <a:lstStyle>
            <a:defPPr>
              <a:defRPr lang="en-US"/>
            </a:defPPr>
            <a:lvl1pPr marL="0" algn="r" defTabSz="357896" rtl="0" eaLnBrk="1" latinLnBrk="0" hangingPunct="1">
              <a:defRPr sz="680" kern="120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  <a:lvl2pPr marL="357896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5792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688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1585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9481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7377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5273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63169" algn="l" defTabSz="357896" rtl="0" eaLnBrk="1" latinLnBrk="0" hangingPunct="1">
              <a:defRPr sz="14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fld id="{EB4015AA-59F6-416B-87A6-8E3D940284E2}" type="slidenum">
              <a:rPr lang="pl-PL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pl-PL" sz="200"/>
          </a:p>
        </p:txBody>
      </p:sp>
    </p:spTree>
    <p:extLst>
      <p:ext uri="{BB962C8B-B14F-4D97-AF65-F5344CB8AC3E}">
        <p14:creationId xmlns:p14="http://schemas.microsoft.com/office/powerpoint/2010/main" val="313777343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Niestandardowy 8">
      <a:dk1>
        <a:srgbClr val="000000"/>
      </a:dk1>
      <a:lt1>
        <a:srgbClr val="FFFFFF"/>
      </a:lt1>
      <a:dk2>
        <a:srgbClr val="002073"/>
      </a:dk2>
      <a:lt2>
        <a:srgbClr val="FFFFFF"/>
      </a:lt2>
      <a:accent1>
        <a:srgbClr val="003399"/>
      </a:accent1>
      <a:accent2>
        <a:srgbClr val="A6D3FF"/>
      </a:accent2>
      <a:accent3>
        <a:srgbClr val="FFD618"/>
      </a:accent3>
      <a:accent4>
        <a:srgbClr val="0051B0"/>
      </a:accent4>
      <a:accent5>
        <a:srgbClr val="6BB1E2"/>
      </a:accent5>
      <a:accent6>
        <a:srgbClr val="FFE60B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436F5452-C95B-4D43-A1C6-1CA5BE69C951}" vid="{ABE25C27-1E66-47F3-AA86-B88226738C33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 numerem strony</Template>
  <TotalTime>20</TotalTime>
  <Words>2044</Words>
  <Application>Microsoft Office PowerPoint</Application>
  <PresentationFormat>Pokaz na ekranie (16:9)</PresentationFormat>
  <Paragraphs>281</Paragraphs>
  <Slides>36</Slides>
  <Notes>6</Notes>
  <HiddenSlides>0</HiddenSlides>
  <MMClips>0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48" baseType="lpstr">
      <vt:lpstr>Arial</vt:lpstr>
      <vt:lpstr>Arial,Sans-Serif</vt:lpstr>
      <vt:lpstr>Calibri</vt:lpstr>
      <vt:lpstr>Calibri Light</vt:lpstr>
      <vt:lpstr>Courier New</vt:lpstr>
      <vt:lpstr>Lato</vt:lpstr>
      <vt:lpstr>Montserrat SemiBold</vt:lpstr>
      <vt:lpstr>Open Sans</vt:lpstr>
      <vt:lpstr>Segoe UI</vt:lpstr>
      <vt:lpstr>Times New Roman</vt:lpstr>
      <vt:lpstr>Wingdings</vt:lpstr>
      <vt:lpstr>Motyw pakietu Office</vt:lpstr>
      <vt:lpstr>e-Granty Platforma Finansowania Nauki, Badań i Rozwoju</vt:lpstr>
      <vt:lpstr>Prezentacja programu PowerPoint</vt:lpstr>
      <vt:lpstr>Przedstawienie aktualnego etapu realizacji projektu e-Granty</vt:lpstr>
      <vt:lpstr>Prezentacja programu PowerPoint</vt:lpstr>
      <vt:lpstr>Na jakim etapie projektu jesteśmy?  </vt:lpstr>
      <vt:lpstr>Koncepcja Biznesowo‑Techniczna (KM1) </vt:lpstr>
      <vt:lpstr>Co obejmuje dokument (KM1) w liczbach? </vt:lpstr>
      <vt:lpstr>Koncepcja Biznesowo‑Techniczna zakres</vt:lpstr>
      <vt:lpstr>Koncepcja Biznesowo‑Techniczna meta‑proces end‑to‑end</vt:lpstr>
      <vt:lpstr>Koncepcja Biznesowo‑Techniczna architektura: fundamenty systemu (KM1)</vt:lpstr>
      <vt:lpstr>Podsumowanie – osiągnięcia do 20.03</vt:lpstr>
      <vt:lpstr>Kluczowe wnioski z dotychczasowych działań analitycznych i konsultacyjnych</vt:lpstr>
      <vt:lpstr>Najważniejsze obserwacje z warsztatów i spotkań roboczych.  </vt:lpstr>
      <vt:lpstr>Najważniejsze obserwacje z warsztatów i spotkań roboczych. Główne obszary uwag/merytorycznej dyskusji dotyczą:  </vt:lpstr>
      <vt:lpstr>Wnioski z analiz eksperckich i materiałów badawczych</vt:lpstr>
      <vt:lpstr>Rekomendacje do dalszych prac projektowych</vt:lpstr>
      <vt:lpstr>Obszary tematyczne wymagające doprecyzowania   </vt:lpstr>
      <vt:lpstr>Otoczenie prawne i legislacyjne </vt:lpstr>
      <vt:lpstr>Obszary tematyczne wymagające doprecyzowania  </vt:lpstr>
      <vt:lpstr>Plan działań projektowych</vt:lpstr>
      <vt:lpstr>Harmonogram kolejnego etapu prac</vt:lpstr>
      <vt:lpstr>Badania użytkowników i konsultacje</vt:lpstr>
      <vt:lpstr>Badania użytkowników i konsultacje</vt:lpstr>
      <vt:lpstr>Planowane warsztaty tematyczne warsztaty walidacyjne koncepcji KM1 (marzec-kwiecień 2026)</vt:lpstr>
      <vt:lpstr>Relizowane prace projektowe i architektoniczne nad platformą</vt:lpstr>
      <vt:lpstr>e-Granty  Makiety platformy</vt:lpstr>
      <vt:lpstr>Prezentacja programu PowerPoint</vt:lpstr>
      <vt:lpstr>Prezentacja programu PowerPoint</vt:lpstr>
      <vt:lpstr>Prezentacja programu PowerPoint</vt:lpstr>
      <vt:lpstr>Prezentacja programu PowerPoint</vt:lpstr>
      <vt:lpstr>e-Granty: Makiety platformy  e-Organizacja</vt:lpstr>
      <vt:lpstr>Prezentacja programu PowerPoint</vt:lpstr>
      <vt:lpstr>Prezentacja programu PowerPoint</vt:lpstr>
      <vt:lpstr>Prezentacja programu PowerPoint</vt:lpstr>
      <vt:lpstr>Dyskusja i wolne wnioski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Sowiński Piotr</dc:creator>
  <cp:lastModifiedBy>Anna Kozłowska</cp:lastModifiedBy>
  <cp:revision>9</cp:revision>
  <dcterms:created xsi:type="dcterms:W3CDTF">2022-06-22T09:40:44Z</dcterms:created>
  <dcterms:modified xsi:type="dcterms:W3CDTF">2026-03-24T07:42:58Z</dcterms:modified>
</cp:coreProperties>
</file>